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oboto"/>
      <p:regular r:id="rId68"/>
      <p:bold r:id="rId69"/>
      <p:italic r:id="rId70"/>
      <p:boldItalic r:id="rId71"/>
    </p:embeddedFont>
    <p:embeddedFont>
      <p:font typeface="Nanum Gothic"/>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anumGothic-bold.fntdata"/><Relationship Id="rId72" Type="http://schemas.openxmlformats.org/officeDocument/2006/relationships/font" Target="fonts/NanumGothic-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c3ed6abf2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c3ed6abf22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8" name="Shape 4408"/>
        <p:cNvGrpSpPr/>
        <p:nvPr/>
      </p:nvGrpSpPr>
      <p:grpSpPr>
        <a:xfrm>
          <a:off x="0" y="0"/>
          <a:ext cx="0" cy="0"/>
          <a:chOff x="0" y="0"/>
          <a:chExt cx="0" cy="0"/>
        </a:xfrm>
      </p:grpSpPr>
      <p:sp>
        <p:nvSpPr>
          <p:cNvPr id="4409" name="Google Shape;4409;gc3ed6abf22_2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0" name="Google Shape;4410;gc3ed6abf22_2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4" name="Shape 4854"/>
        <p:cNvGrpSpPr/>
        <p:nvPr/>
      </p:nvGrpSpPr>
      <p:grpSpPr>
        <a:xfrm>
          <a:off x="0" y="0"/>
          <a:ext cx="0" cy="0"/>
          <a:chOff x="0" y="0"/>
          <a:chExt cx="0" cy="0"/>
        </a:xfrm>
      </p:grpSpPr>
      <p:sp>
        <p:nvSpPr>
          <p:cNvPr id="4855" name="Google Shape;4855;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9" name="Shape 4879"/>
        <p:cNvGrpSpPr/>
        <p:nvPr/>
      </p:nvGrpSpPr>
      <p:grpSpPr>
        <a:xfrm>
          <a:off x="0" y="0"/>
          <a:ext cx="0" cy="0"/>
          <a:chOff x="0" y="0"/>
          <a:chExt cx="0" cy="0"/>
        </a:xfrm>
      </p:grpSpPr>
      <p:sp>
        <p:nvSpPr>
          <p:cNvPr id="4880" name="Google Shape;4880;gc88160a497_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1" name="Google Shape;4881;gc88160a497_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0" name="Shape 4920"/>
        <p:cNvGrpSpPr/>
        <p:nvPr/>
      </p:nvGrpSpPr>
      <p:grpSpPr>
        <a:xfrm>
          <a:off x="0" y="0"/>
          <a:ext cx="0" cy="0"/>
          <a:chOff x="0" y="0"/>
          <a:chExt cx="0" cy="0"/>
        </a:xfrm>
      </p:grpSpPr>
      <p:sp>
        <p:nvSpPr>
          <p:cNvPr id="4921" name="Google Shape;4921;gc88160a497_35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2" name="Google Shape;4922;gc88160a497_35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9" name="Shape 4989"/>
        <p:cNvGrpSpPr/>
        <p:nvPr/>
      </p:nvGrpSpPr>
      <p:grpSpPr>
        <a:xfrm>
          <a:off x="0" y="0"/>
          <a:ext cx="0" cy="0"/>
          <a:chOff x="0" y="0"/>
          <a:chExt cx="0" cy="0"/>
        </a:xfrm>
      </p:grpSpPr>
      <p:sp>
        <p:nvSpPr>
          <p:cNvPr id="4990" name="Google Shape;4990;gc88160a497_35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1" name="Google Shape;4991;gc88160a497_35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c88160a497_35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c88160a497_35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6" name="Shape 5186"/>
        <p:cNvGrpSpPr/>
        <p:nvPr/>
      </p:nvGrpSpPr>
      <p:grpSpPr>
        <a:xfrm>
          <a:off x="0" y="0"/>
          <a:ext cx="0" cy="0"/>
          <a:chOff x="0" y="0"/>
          <a:chExt cx="0" cy="0"/>
        </a:xfrm>
      </p:grpSpPr>
      <p:sp>
        <p:nvSpPr>
          <p:cNvPr id="5187" name="Google Shape;5187;g78327f1586_2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8" name="Google Shape;5188;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6" name="Shape 5226"/>
        <p:cNvGrpSpPr/>
        <p:nvPr/>
      </p:nvGrpSpPr>
      <p:grpSpPr>
        <a:xfrm>
          <a:off x="0" y="0"/>
          <a:ext cx="0" cy="0"/>
          <a:chOff x="0" y="0"/>
          <a:chExt cx="0" cy="0"/>
        </a:xfrm>
      </p:grpSpPr>
      <p:sp>
        <p:nvSpPr>
          <p:cNvPr id="5227" name="Google Shape;5227;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8" name="Google Shape;5228;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1" name="Google Shape;5331;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4" name="Google Shape;5384;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1" name="Google Shape;5401;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8" name="Shape 5438"/>
        <p:cNvGrpSpPr/>
        <p:nvPr/>
      </p:nvGrpSpPr>
      <p:grpSpPr>
        <a:xfrm>
          <a:off x="0" y="0"/>
          <a:ext cx="0" cy="0"/>
          <a:chOff x="0" y="0"/>
          <a:chExt cx="0" cy="0"/>
        </a:xfrm>
      </p:grpSpPr>
      <p:sp>
        <p:nvSpPr>
          <p:cNvPr id="5439" name="Google Shape;5439;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0" name="Google Shape;5440;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5" name="Shape 5525"/>
        <p:cNvGrpSpPr/>
        <p:nvPr/>
      </p:nvGrpSpPr>
      <p:grpSpPr>
        <a:xfrm>
          <a:off x="0" y="0"/>
          <a:ext cx="0" cy="0"/>
          <a:chOff x="0" y="0"/>
          <a:chExt cx="0" cy="0"/>
        </a:xfrm>
      </p:grpSpPr>
      <p:sp>
        <p:nvSpPr>
          <p:cNvPr id="5526" name="Google Shape;5526;g13f970c10fe_9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7" name="Google Shape;5527;g13f970c10fe_9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2" name="Shape 5612"/>
        <p:cNvGrpSpPr/>
        <p:nvPr/>
      </p:nvGrpSpPr>
      <p:grpSpPr>
        <a:xfrm>
          <a:off x="0" y="0"/>
          <a:ext cx="0" cy="0"/>
          <a:chOff x="0" y="0"/>
          <a:chExt cx="0" cy="0"/>
        </a:xfrm>
      </p:grpSpPr>
      <p:sp>
        <p:nvSpPr>
          <p:cNvPr id="5613" name="Google Shape;5613;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4" name="Google Shape;5614;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7" name="Shape 5807"/>
        <p:cNvGrpSpPr/>
        <p:nvPr/>
      </p:nvGrpSpPr>
      <p:grpSpPr>
        <a:xfrm>
          <a:off x="0" y="0"/>
          <a:ext cx="0" cy="0"/>
          <a:chOff x="0" y="0"/>
          <a:chExt cx="0" cy="0"/>
        </a:xfrm>
      </p:grpSpPr>
      <p:sp>
        <p:nvSpPr>
          <p:cNvPr id="5808" name="Google Shape;5808;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9" name="Google Shape;5809;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2" name="Shape 5992"/>
        <p:cNvGrpSpPr/>
        <p:nvPr/>
      </p:nvGrpSpPr>
      <p:grpSpPr>
        <a:xfrm>
          <a:off x="0" y="0"/>
          <a:ext cx="0" cy="0"/>
          <a:chOff x="0" y="0"/>
          <a:chExt cx="0" cy="0"/>
        </a:xfrm>
      </p:grpSpPr>
      <p:sp>
        <p:nvSpPr>
          <p:cNvPr id="5993" name="Google Shape;5993;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4" name="Google Shape;5994;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3" name="Shape 6043"/>
        <p:cNvGrpSpPr/>
        <p:nvPr/>
      </p:nvGrpSpPr>
      <p:grpSpPr>
        <a:xfrm>
          <a:off x="0" y="0"/>
          <a:ext cx="0" cy="0"/>
          <a:chOff x="0" y="0"/>
          <a:chExt cx="0" cy="0"/>
        </a:xfrm>
      </p:grpSpPr>
      <p:sp>
        <p:nvSpPr>
          <p:cNvPr id="6044" name="Google Shape;6044;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5" name="Google Shape;6045;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2" name="Shape 6102"/>
        <p:cNvGrpSpPr/>
        <p:nvPr/>
      </p:nvGrpSpPr>
      <p:grpSpPr>
        <a:xfrm>
          <a:off x="0" y="0"/>
          <a:ext cx="0" cy="0"/>
          <a:chOff x="0" y="0"/>
          <a:chExt cx="0" cy="0"/>
        </a:xfrm>
      </p:grpSpPr>
      <p:sp>
        <p:nvSpPr>
          <p:cNvPr id="6103" name="Google Shape;6103;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4" name="Google Shape;6104;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2" name="Shape 6152"/>
        <p:cNvGrpSpPr/>
        <p:nvPr/>
      </p:nvGrpSpPr>
      <p:grpSpPr>
        <a:xfrm>
          <a:off x="0" y="0"/>
          <a:ext cx="0" cy="0"/>
          <a:chOff x="0" y="0"/>
          <a:chExt cx="0" cy="0"/>
        </a:xfrm>
      </p:grpSpPr>
      <p:sp>
        <p:nvSpPr>
          <p:cNvPr id="6153" name="Google Shape;6153;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4" name="Google Shape;6154;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2" name="Shape 6232"/>
        <p:cNvGrpSpPr/>
        <p:nvPr/>
      </p:nvGrpSpPr>
      <p:grpSpPr>
        <a:xfrm>
          <a:off x="0" y="0"/>
          <a:ext cx="0" cy="0"/>
          <a:chOff x="0" y="0"/>
          <a:chExt cx="0" cy="0"/>
        </a:xfrm>
      </p:grpSpPr>
      <p:sp>
        <p:nvSpPr>
          <p:cNvPr id="6233" name="Google Shape;6233;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4" name="Google Shape;6234;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7" name="Shape 6237"/>
        <p:cNvGrpSpPr/>
        <p:nvPr/>
      </p:nvGrpSpPr>
      <p:grpSpPr>
        <a:xfrm>
          <a:off x="0" y="0"/>
          <a:ext cx="0" cy="0"/>
          <a:chOff x="0" y="0"/>
          <a:chExt cx="0" cy="0"/>
        </a:xfrm>
      </p:grpSpPr>
      <p:sp>
        <p:nvSpPr>
          <p:cNvPr id="6238" name="Google Shape;6238;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9" name="Google Shape;6239;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1" name="Shape 6361"/>
        <p:cNvGrpSpPr/>
        <p:nvPr/>
      </p:nvGrpSpPr>
      <p:grpSpPr>
        <a:xfrm>
          <a:off x="0" y="0"/>
          <a:ext cx="0" cy="0"/>
          <a:chOff x="0" y="0"/>
          <a:chExt cx="0" cy="0"/>
        </a:xfrm>
      </p:grpSpPr>
      <p:sp>
        <p:nvSpPr>
          <p:cNvPr id="6362" name="Google Shape;6362;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3" name="Google Shape;6363;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1" name="Shape 6451"/>
        <p:cNvGrpSpPr/>
        <p:nvPr/>
      </p:nvGrpSpPr>
      <p:grpSpPr>
        <a:xfrm>
          <a:off x="0" y="0"/>
          <a:ext cx="0" cy="0"/>
          <a:chOff x="0" y="0"/>
          <a:chExt cx="0" cy="0"/>
        </a:xfrm>
      </p:grpSpPr>
      <p:sp>
        <p:nvSpPr>
          <p:cNvPr id="6452" name="Google Shape;6452;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3" name="Google Shape;6453;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5" name="Shape 6475"/>
        <p:cNvGrpSpPr/>
        <p:nvPr/>
      </p:nvGrpSpPr>
      <p:grpSpPr>
        <a:xfrm>
          <a:off x="0" y="0"/>
          <a:ext cx="0" cy="0"/>
          <a:chOff x="0" y="0"/>
          <a:chExt cx="0" cy="0"/>
        </a:xfrm>
      </p:grpSpPr>
      <p:sp>
        <p:nvSpPr>
          <p:cNvPr id="6476" name="Google Shape;6476;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7" name="Google Shape;6477;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6" name="Shape 6496"/>
        <p:cNvGrpSpPr/>
        <p:nvPr/>
      </p:nvGrpSpPr>
      <p:grpSpPr>
        <a:xfrm>
          <a:off x="0" y="0"/>
          <a:ext cx="0" cy="0"/>
          <a:chOff x="0" y="0"/>
          <a:chExt cx="0" cy="0"/>
        </a:xfrm>
      </p:grpSpPr>
      <p:sp>
        <p:nvSpPr>
          <p:cNvPr id="6497" name="Google Shape;6497;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8" name="Google Shape;6498;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3" name="Shape 6623"/>
        <p:cNvGrpSpPr/>
        <p:nvPr/>
      </p:nvGrpSpPr>
      <p:grpSpPr>
        <a:xfrm>
          <a:off x="0" y="0"/>
          <a:ext cx="0" cy="0"/>
          <a:chOff x="0" y="0"/>
          <a:chExt cx="0" cy="0"/>
        </a:xfrm>
      </p:grpSpPr>
      <p:sp>
        <p:nvSpPr>
          <p:cNvPr id="6624" name="Google Shape;6624;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5" name="Google Shape;6625;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9" name="Shape 6679"/>
        <p:cNvGrpSpPr/>
        <p:nvPr/>
      </p:nvGrpSpPr>
      <p:grpSpPr>
        <a:xfrm>
          <a:off x="0" y="0"/>
          <a:ext cx="0" cy="0"/>
          <a:chOff x="0" y="0"/>
          <a:chExt cx="0" cy="0"/>
        </a:xfrm>
      </p:grpSpPr>
      <p:sp>
        <p:nvSpPr>
          <p:cNvPr id="6680" name="Google Shape;6680;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1" name="Google Shape;6681;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0" name="Shape 6760"/>
        <p:cNvGrpSpPr/>
        <p:nvPr/>
      </p:nvGrpSpPr>
      <p:grpSpPr>
        <a:xfrm>
          <a:off x="0" y="0"/>
          <a:ext cx="0" cy="0"/>
          <a:chOff x="0" y="0"/>
          <a:chExt cx="0" cy="0"/>
        </a:xfrm>
      </p:grpSpPr>
      <p:sp>
        <p:nvSpPr>
          <p:cNvPr id="6761" name="Google Shape;6761;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2" name="Google Shape;6762;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4" name="Shape 6854"/>
        <p:cNvGrpSpPr/>
        <p:nvPr/>
      </p:nvGrpSpPr>
      <p:grpSpPr>
        <a:xfrm>
          <a:off x="0" y="0"/>
          <a:ext cx="0" cy="0"/>
          <a:chOff x="0" y="0"/>
          <a:chExt cx="0" cy="0"/>
        </a:xfrm>
      </p:grpSpPr>
      <p:sp>
        <p:nvSpPr>
          <p:cNvPr id="6855" name="Google Shape;6855;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6" name="Google Shape;6856;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6" name="Shape 6956"/>
        <p:cNvGrpSpPr/>
        <p:nvPr/>
      </p:nvGrpSpPr>
      <p:grpSpPr>
        <a:xfrm>
          <a:off x="0" y="0"/>
          <a:ext cx="0" cy="0"/>
          <a:chOff x="0" y="0"/>
          <a:chExt cx="0" cy="0"/>
        </a:xfrm>
      </p:grpSpPr>
      <p:sp>
        <p:nvSpPr>
          <p:cNvPr id="6957" name="Google Shape;6957;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8" name="Google Shape;6958;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3" name="Shape 7033"/>
        <p:cNvGrpSpPr/>
        <p:nvPr/>
      </p:nvGrpSpPr>
      <p:grpSpPr>
        <a:xfrm>
          <a:off x="0" y="0"/>
          <a:ext cx="0" cy="0"/>
          <a:chOff x="0" y="0"/>
          <a:chExt cx="0" cy="0"/>
        </a:xfrm>
      </p:grpSpPr>
      <p:sp>
        <p:nvSpPr>
          <p:cNvPr id="7034" name="Google Shape;7034;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5" name="Google Shape;7035;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5" name="Shape 7265"/>
        <p:cNvGrpSpPr/>
        <p:nvPr/>
      </p:nvGrpSpPr>
      <p:grpSpPr>
        <a:xfrm>
          <a:off x="0" y="0"/>
          <a:ext cx="0" cy="0"/>
          <a:chOff x="0" y="0"/>
          <a:chExt cx="0" cy="0"/>
        </a:xfrm>
      </p:grpSpPr>
      <p:sp>
        <p:nvSpPr>
          <p:cNvPr id="7266" name="Google Shape;7266;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7" name="Google Shape;7267;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fc103f579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fc103f579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1.pn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a:p>
            <a:pPr indent="0" lvl="0" marL="0" rtl="0" algn="ctr">
              <a:spcBef>
                <a:spcPts val="0"/>
              </a:spcBef>
              <a:spcAft>
                <a:spcPts val="0"/>
              </a:spcAft>
              <a:buNone/>
            </a:pPr>
            <a:r>
              <a:t/>
            </a:r>
            <a:endParaRPr sz="1700">
              <a:solidFill>
                <a:srgbClr val="FFFFFF"/>
              </a:solidFill>
            </a:endParaRPr>
          </a:p>
          <a:p>
            <a:pPr indent="0" lvl="0" marL="0" rtl="0" algn="ctr">
              <a:spcBef>
                <a:spcPts val="0"/>
              </a:spcBef>
              <a:spcAft>
                <a:spcPts val="0"/>
              </a:spcAft>
              <a:buNone/>
            </a:pPr>
            <a:r>
              <a:rPr lang="en" sz="1700" u="sng">
                <a:solidFill>
                  <a:srgbClr val="FFFFFF"/>
                </a:solidFill>
                <a:hlinkClick r:id="rId4">
                  <a:extLst>
                    <a:ext uri="{A12FA001-AC4F-418D-AE19-62706E023703}">
                      <ahyp:hlinkCl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cxnSp>
        <p:nvCxnSpPr>
          <p:cNvPr id="345" name="Google Shape;345;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grpSp>
        <p:nvGrpSpPr>
          <p:cNvPr id="346" name="Google Shape;346;p22"/>
          <p:cNvGrpSpPr/>
          <p:nvPr/>
        </p:nvGrpSpPr>
        <p:grpSpPr>
          <a:xfrm>
            <a:off x="3037731" y="3725158"/>
            <a:ext cx="255900" cy="258300"/>
            <a:chOff x="2372506" y="3438683"/>
            <a:chExt cx="255900" cy="258300"/>
          </a:xfrm>
        </p:grpSpPr>
        <p:pic>
          <p:nvPicPr>
            <p:cNvPr descr="+" id="347" name="Google Shape;347;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51" name="Google Shape;351;p22"/>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52" name="Google Shape;352;p22"/>
          <p:cNvSpPr txBox="1"/>
          <p:nvPr/>
        </p:nvSpPr>
        <p:spPr>
          <a:xfrm>
            <a:off x="1231200" y="3564750"/>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cap="flat" cmpd="sng" w="9525">
            <a:solidFill>
              <a:schemeClr val="dk2"/>
            </a:solidFill>
            <a:prstDash val="solid"/>
            <a:round/>
            <a:headEnd len="med" w="med" type="none"/>
            <a:tailEnd len="med" w="med" type="none"/>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2466050" y="3001600"/>
              <a:ext cx="1515000" cy="5424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flipH="1" rot="10800000">
              <a:off x="3220775" y="4817250"/>
              <a:ext cx="4800" cy="1710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22"/>
            <p:cNvCxnSpPr>
              <a:endCxn id="356" idx="2"/>
            </p:cNvCxnSpPr>
            <p:nvPr/>
          </p:nvCxnSpPr>
          <p:spPr>
            <a:xfrm rot="10800000">
              <a:off x="3223550" y="3544000"/>
              <a:ext cx="0" cy="3783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22"/>
            <p:cNvCxnSpPr>
              <a:stCxn id="35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64" name="Google Shape;364;p22"/>
            <p:cNvSpPr/>
            <p:nvPr/>
          </p:nvSpPr>
          <p:spPr>
            <a:xfrm>
              <a:off x="2466000" y="2092850"/>
              <a:ext cx="1515000" cy="385200"/>
            </a:xfrm>
            <a:prstGeom prst="roundRect">
              <a:avLst>
                <a:gd fmla="val 16667" name="adj"/>
              </a:avLst>
            </a:prstGeom>
            <a:gradFill>
              <a:gsLst>
                <a:gs pos="0">
                  <a:srgbClr val="F7E9D4"/>
                </a:gs>
                <a:gs pos="100000">
                  <a:srgbClr val="E6B94E"/>
                </a:gs>
              </a:gsLst>
              <a:lin ang="2698631"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60" name="Google Shape;360;p22"/>
            <p:cNvSpPr txBox="1"/>
            <p:nvPr/>
          </p:nvSpPr>
          <p:spPr>
            <a:xfrm>
              <a:off x="2432525" y="4988250"/>
              <a:ext cx="15765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descr="+" id="369" name="Google Shape;369;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cap="flat" cmpd="sng" w="9525">
            <a:solidFill>
              <a:schemeClr val="dk2"/>
            </a:solidFill>
            <a:prstDash val="solid"/>
            <a:round/>
            <a:headEnd len="med" w="med" type="none"/>
            <a:tailEnd len="med" w="med" type="triangle"/>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74" name="Google Shape;374;p22"/>
            <p:cNvSpPr/>
            <p:nvPr/>
          </p:nvSpPr>
          <p:spPr>
            <a:xfrm flipH="1">
              <a:off x="6555700" y="1750984"/>
              <a:ext cx="407079" cy="230891"/>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75" name="Google Shape;375;p22"/>
          <p:cNvSpPr txBox="1"/>
          <p:nvPr/>
        </p:nvSpPr>
        <p:spPr>
          <a:xfrm>
            <a:off x="6242625" y="35647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22"/>
            <p:cNvCxnSpPr>
              <a:stCxn id="378" idx="2"/>
              <a:endCxn id="379"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83" name="Google Shape;383;p22"/>
            <p:cNvCxnSpPr>
              <a:stCxn id="379"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85" name="Google Shape;385;p22"/>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88" name="Google Shape;388;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89" name="Google Shape;389;p22"/>
            <p:cNvSpPr txBox="1"/>
            <p:nvPr/>
          </p:nvSpPr>
          <p:spPr>
            <a:xfrm>
              <a:off x="2887550" y="4934050"/>
              <a:ext cx="672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fmla="val 17834" name="adj1"/>
              <a:gd fmla="val 131320" name="adj2"/>
            </a:avLst>
          </a:prstGeom>
          <a:noFill/>
          <a:ln cap="flat" cmpd="sng" w="9525">
            <a:solidFill>
              <a:schemeClr val="dk2"/>
            </a:solidFill>
            <a:prstDash val="solid"/>
            <a:round/>
            <a:headEnd len="med" w="med" type="none"/>
            <a:tailEnd len="med" w="med" type="triangle"/>
          </a:ln>
        </p:spPr>
      </p:cxnSp>
      <p:cxnSp>
        <p:nvCxnSpPr>
          <p:cNvPr id="392" name="Google Shape;392;p22"/>
          <p:cNvCxnSpPr>
            <a:stCxn id="386" idx="0"/>
          </p:cNvCxnSpPr>
          <p:nvPr/>
        </p:nvCxnSpPr>
        <p:spPr>
          <a:xfrm flipH="1" rot="-5400000">
            <a:off x="3969275" y="859050"/>
            <a:ext cx="847800" cy="2446800"/>
          </a:xfrm>
          <a:prstGeom prst="bentConnector4">
            <a:avLst>
              <a:gd fmla="val -28087" name="adj1"/>
              <a:gd fmla="val 65479" name="adj2"/>
            </a:avLst>
          </a:prstGeom>
          <a:noFill/>
          <a:ln cap="flat" cmpd="sng" w="9525">
            <a:solidFill>
              <a:schemeClr val="dk2"/>
            </a:solidFill>
            <a:prstDash val="solid"/>
            <a:round/>
            <a:headEnd len="med" w="med" type="none"/>
            <a:tailEnd len="med" w="med" type="none"/>
          </a:ln>
        </p:spPr>
      </p:cxnSp>
      <p:cxnSp>
        <p:nvCxnSpPr>
          <p:cNvPr id="393" name="Google Shape;393;p22"/>
          <p:cNvCxnSpPr/>
          <p:nvPr/>
        </p:nvCxnSpPr>
        <p:spPr>
          <a:xfrm flipH="1" rot="10800000">
            <a:off x="5609625" y="2313650"/>
            <a:ext cx="600" cy="1938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22"/>
          <p:cNvCxnSpPr>
            <a:stCxn id="348" idx="0"/>
            <a:endCxn id="378" idx="2"/>
          </p:cNvCxnSpPr>
          <p:nvPr/>
        </p:nvCxnSpPr>
        <p:spPr>
          <a:xfrm flipH="1" rot="10800000">
            <a:off x="3165681" y="3217858"/>
            <a:ext cx="4200" cy="5073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22"/>
          <p:cNvCxnSpPr/>
          <p:nvPr/>
        </p:nvCxnSpPr>
        <p:spPr>
          <a:xfrm flipH="1" rot="10800000">
            <a:off x="5400375" y="2313650"/>
            <a:ext cx="600" cy="1938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22"/>
          <p:cNvSpPr/>
          <p:nvPr/>
        </p:nvSpPr>
        <p:spPr>
          <a:xfrm>
            <a:off x="5182675" y="8265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22"/>
          <p:cNvCxnSpPr>
            <a:stCxn id="397" idx="2"/>
            <a:endCxn id="390" idx="0"/>
          </p:cNvCxnSpPr>
          <p:nvPr/>
        </p:nvCxnSpPr>
        <p:spPr>
          <a:xfrm>
            <a:off x="5940175" y="1022700"/>
            <a:ext cx="0" cy="675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2"/>
          <p:cNvCxnSpPr>
            <a:endCxn id="365" idx="3"/>
          </p:cNvCxnSpPr>
          <p:nvPr/>
        </p:nvCxnSpPr>
        <p:spPr>
          <a:xfrm flipH="1" rot="10800000">
            <a:off x="5941600" y="1756650"/>
            <a:ext cx="758700" cy="730500"/>
          </a:xfrm>
          <a:prstGeom prst="bentConnector3">
            <a:avLst>
              <a:gd fmla="val 131386" name="adj1"/>
            </a:avLst>
          </a:prstGeom>
          <a:noFill/>
          <a:ln cap="flat" cmpd="sng" w="9525">
            <a:solidFill>
              <a:schemeClr val="dk2"/>
            </a:solidFill>
            <a:prstDash val="solid"/>
            <a:round/>
            <a:headEnd len="med" w="med" type="none"/>
            <a:tailEnd len="med" w="med" type="triangle"/>
          </a:ln>
        </p:spPr>
      </p:cxnSp>
      <p:cxnSp>
        <p:nvCxnSpPr>
          <p:cNvPr id="402" name="Google Shape;402;p22"/>
          <p:cNvCxnSpPr/>
          <p:nvPr/>
        </p:nvCxnSpPr>
        <p:spPr>
          <a:xfrm flipH="1" rot="10800000">
            <a:off x="5941813" y="924825"/>
            <a:ext cx="756900" cy="653700"/>
          </a:xfrm>
          <a:prstGeom prst="bentConnector3">
            <a:avLst>
              <a:gd fmla="val 130818" name="adj1"/>
            </a:avLst>
          </a:prstGeom>
          <a:noFill/>
          <a:ln cap="flat" cmpd="sng" w="9525">
            <a:solidFill>
              <a:schemeClr val="dk2"/>
            </a:solidFill>
            <a:prstDash val="solid"/>
            <a:round/>
            <a:headEnd len="med" w="med" type="none"/>
            <a:tailEnd len="med" w="med" type="triangle"/>
          </a:ln>
        </p:spPr>
      </p:cxnSp>
      <p:sp>
        <p:nvSpPr>
          <p:cNvPr id="403" name="Google Shape;403;p22"/>
          <p:cNvSpPr/>
          <p:nvPr/>
        </p:nvSpPr>
        <p:spPr>
          <a:xfrm>
            <a:off x="5182675" y="437988"/>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22"/>
          <p:cNvCxnSpPr>
            <a:stCxn id="404" idx="2"/>
            <a:endCxn id="404" idx="2"/>
          </p:cNvCxnSpPr>
          <p:nvPr/>
        </p:nvCxnSpPr>
        <p:spPr>
          <a:xfrm>
            <a:off x="5940175" y="303100"/>
            <a:ext cx="0" cy="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22"/>
          <p:cNvCxnSpPr>
            <a:stCxn id="404" idx="2"/>
            <a:endCxn id="403" idx="0"/>
          </p:cNvCxnSpPr>
          <p:nvPr/>
        </p:nvCxnSpPr>
        <p:spPr>
          <a:xfrm>
            <a:off x="5940175" y="303100"/>
            <a:ext cx="0" cy="1350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22"/>
          <p:cNvCxnSpPr/>
          <p:nvPr/>
        </p:nvCxnSpPr>
        <p:spPr>
          <a:xfrm>
            <a:off x="6068131" y="3831908"/>
            <a:ext cx="0" cy="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22"/>
          <p:cNvCxnSpPr>
            <a:stCxn id="370" idx="6"/>
            <a:endCxn id="373" idx="2"/>
          </p:cNvCxnSpPr>
          <p:nvPr/>
        </p:nvCxnSpPr>
        <p:spPr>
          <a:xfrm>
            <a:off x="6068131" y="3854320"/>
            <a:ext cx="140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3"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descr="+" id="420" name="Google Shape;42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24" name="Google Shape;424;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25" name="Google Shape;425;p23"/>
          <p:cNvCxnSpPr>
            <a:endCxn id="418"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26" name="Google Shape;426;p23"/>
          <p:cNvCxnSpPr>
            <a:endCxn id="421"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428" name="Google Shape;428;p23"/>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30" name="Google Shape;430;p23"/>
          <p:cNvCxnSpPr>
            <a:stCxn id="423" idx="6"/>
            <a:endCxn id="421"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431" name="Google Shape;431;p23"/>
          <p:cNvCxnSpPr>
            <a:stCxn id="416" idx="2"/>
            <a:endCxn id="417"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432" name="Google Shape;432;p23"/>
          <p:cNvCxnSpPr>
            <a:stCxn id="41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434" name="Google Shape;434;p23"/>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437" name="Google Shape;437;p23"/>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438" name="Google Shape;438;p23"/>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43" name="Google Shape;443;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44" name="Google Shape;444;p23"/>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447" name="Google Shape;447;p23"/>
          <p:cNvCxnSpPr>
            <a:stCxn id="446"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448" name="Google Shape;448;p23"/>
          <p:cNvCxnSpPr>
            <a:stCxn id="414" idx="2"/>
            <a:endCxn id="439"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449" name="Google Shape;449;p23"/>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452" name="Google Shape;452;p23"/>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455" name="Google Shape;455;p23"/>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8" name="Google Shape;458;p23"/>
          <p:cNvCxnSpPr>
            <a:stCxn id="450" idx="0"/>
            <a:endCxn id="452"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9" name="Google Shape;459;p23"/>
          <p:cNvCxnSpPr>
            <a:stCxn id="450" idx="0"/>
            <a:endCxn id="453"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461" name="Google Shape;461;p23"/>
          <p:cNvCxnSpPr>
            <a:endCxn id="456"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462" name="Google Shape;462;p23"/>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466" name="Google Shape;466;p23"/>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7" name="Google Shape;467;p23"/>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8" name="Google Shape;468;p23"/>
          <p:cNvCxnSpPr>
            <a:endCxn id="450"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469" name="Google Shape;469;p23"/>
          <p:cNvGrpSpPr/>
          <p:nvPr/>
        </p:nvGrpSpPr>
        <p:grpSpPr>
          <a:xfrm flipH="1">
            <a:off x="5196157" y="3772639"/>
            <a:ext cx="266597" cy="258300"/>
            <a:chOff x="2372506" y="3438683"/>
            <a:chExt cx="255900" cy="258300"/>
          </a:xfrm>
        </p:grpSpPr>
        <p:pic>
          <p:nvPicPr>
            <p:cNvPr descr="+" id="470" name="Google Shape;47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8"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486" name="Google Shape;486;p24"/>
          <p:cNvCxnSpPr>
            <a:stCxn id="479" idx="0"/>
            <a:endCxn id="483"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7" name="Google Shape;487;p24"/>
          <p:cNvCxnSpPr>
            <a:stCxn id="479" idx="0"/>
            <a:endCxn id="484"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490" name="Google Shape;490;p24"/>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506" name="Google Shape;506;p25"/>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10" name="Google Shape;510;p25"/>
          <p:cNvCxnSpPr>
            <a:stCxn id="511" idx="6"/>
            <a:endCxn id="503"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512" name="Google Shape;512;p25"/>
          <p:cNvCxnSpPr>
            <a:stCxn id="513" idx="6"/>
            <a:endCxn id="503"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514" name="Google Shape;514;p25"/>
          <p:cNvCxnSpPr>
            <a:stCxn id="515" idx="6"/>
            <a:endCxn id="503"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516" name="Google Shape;516;p25"/>
          <p:cNvCxnSpPr>
            <a:stCxn id="517" idx="6"/>
            <a:endCxn id="518"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505" name="Google Shape;505;p25"/>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baseline="-25000" sz="12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527" name="Google Shape;527;p25"/>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25"/>
          <p:cNvCxnSpPr>
            <a:endCxn id="517"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532" name="Google Shape;532;p25"/>
          <p:cNvCxnSpPr>
            <a:stCxn id="500" idx="5"/>
            <a:endCxn id="519" idx="2"/>
          </p:cNvCxnSpPr>
          <p:nvPr/>
        </p:nvCxnSpPr>
        <p:spPr>
          <a:xfrm>
            <a:off x="1492026" y="1765827"/>
            <a:ext cx="1501500" cy="244500"/>
          </a:xfrm>
          <a:prstGeom prst="straightConnector1">
            <a:avLst/>
          </a:prstGeom>
          <a:noFill/>
          <a:ln cap="flat" cmpd="sng" w="9525">
            <a:solidFill>
              <a:srgbClr val="595959"/>
            </a:solidFill>
            <a:prstDash val="solid"/>
            <a:round/>
            <a:headEnd len="med" w="med" type="none"/>
            <a:tailEnd len="med" w="med" type="triangle"/>
          </a:ln>
        </p:spPr>
      </p:cxnSp>
      <p:cxnSp>
        <p:nvCxnSpPr>
          <p:cNvPr id="533" name="Google Shape;533;p25"/>
          <p:cNvCxnSpPr>
            <a:stCxn id="500" idx="5"/>
            <a:endCxn id="520"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534" name="Google Shape;534;p25"/>
          <p:cNvCxnSpPr>
            <a:stCxn id="500" idx="5"/>
            <a:endCxn id="521"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535" name="Google Shape;535;p25"/>
          <p:cNvCxnSpPr>
            <a:stCxn id="501" idx="5"/>
            <a:endCxn id="517"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536" name="Google Shape;536;p25"/>
          <p:cNvCxnSpPr>
            <a:stCxn id="501" idx="5"/>
            <a:endCxn id="520"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537" name="Google Shape;537;p25"/>
          <p:cNvCxnSpPr>
            <a:stCxn id="501" idx="6"/>
            <a:endCxn id="519" idx="2"/>
          </p:cNvCxnSpPr>
          <p:nvPr/>
        </p:nvCxnSpPr>
        <p:spPr>
          <a:xfrm>
            <a:off x="1503668" y="2009131"/>
            <a:ext cx="1490100" cy="1200"/>
          </a:xfrm>
          <a:prstGeom prst="straightConnector1">
            <a:avLst/>
          </a:prstGeom>
          <a:noFill/>
          <a:ln cap="flat" cmpd="sng" w="9525">
            <a:solidFill>
              <a:srgbClr val="595959"/>
            </a:solidFill>
            <a:prstDash val="solid"/>
            <a:round/>
            <a:headEnd len="med" w="med" type="none"/>
            <a:tailEnd len="med" w="med" type="triangle"/>
          </a:ln>
        </p:spPr>
      </p:cxnSp>
      <p:cxnSp>
        <p:nvCxnSpPr>
          <p:cNvPr id="538" name="Google Shape;538;p25"/>
          <p:cNvCxnSpPr>
            <a:stCxn id="501" idx="6"/>
            <a:endCxn id="521"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539" name="Google Shape;539;p25"/>
          <p:cNvCxnSpPr>
            <a:stCxn id="502" idx="4"/>
            <a:endCxn id="517"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540" name="Google Shape;540;p25"/>
          <p:cNvCxnSpPr>
            <a:stCxn id="502" idx="6"/>
            <a:endCxn id="519" idx="2"/>
          </p:cNvCxnSpPr>
          <p:nvPr/>
        </p:nvCxnSpPr>
        <p:spPr>
          <a:xfrm flipH="1" rot="10800000">
            <a:off x="1503668" y="2010218"/>
            <a:ext cx="1490100" cy="266400"/>
          </a:xfrm>
          <a:prstGeom prst="straightConnector1">
            <a:avLst/>
          </a:prstGeom>
          <a:noFill/>
          <a:ln cap="flat" cmpd="sng" w="9525">
            <a:solidFill>
              <a:srgbClr val="595959"/>
            </a:solidFill>
            <a:prstDash val="solid"/>
            <a:round/>
            <a:headEnd len="med" w="med" type="none"/>
            <a:tailEnd len="med" w="med" type="triangle"/>
          </a:ln>
        </p:spPr>
      </p:cxnSp>
      <p:cxnSp>
        <p:nvCxnSpPr>
          <p:cNvPr id="541" name="Google Shape;541;p25"/>
          <p:cNvCxnSpPr>
            <a:stCxn id="502" idx="6"/>
            <a:endCxn id="520"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542" name="Google Shape;542;p25"/>
          <p:cNvCxnSpPr>
            <a:stCxn id="502" idx="5"/>
            <a:endCxn id="521"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543" name="Google Shape;543;p25"/>
          <p:cNvCxnSpPr>
            <a:stCxn id="527" idx="4"/>
            <a:endCxn id="517"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544" name="Google Shape;544;p25"/>
          <p:cNvCxnSpPr>
            <a:stCxn id="527" idx="5"/>
            <a:endCxn id="519" idx="2"/>
          </p:cNvCxnSpPr>
          <p:nvPr/>
        </p:nvCxnSpPr>
        <p:spPr>
          <a:xfrm flipH="1" rot="10800000">
            <a:off x="1492026" y="2010302"/>
            <a:ext cx="1501500" cy="558000"/>
          </a:xfrm>
          <a:prstGeom prst="straightConnector1">
            <a:avLst/>
          </a:prstGeom>
          <a:noFill/>
          <a:ln cap="flat" cmpd="sng" w="9525">
            <a:solidFill>
              <a:srgbClr val="595959"/>
            </a:solidFill>
            <a:prstDash val="solid"/>
            <a:round/>
            <a:headEnd len="med" w="med" type="none"/>
            <a:tailEnd len="med" w="med" type="triangle"/>
          </a:ln>
        </p:spPr>
      </p:cxnSp>
      <p:cxnSp>
        <p:nvCxnSpPr>
          <p:cNvPr id="545" name="Google Shape;545;p25"/>
          <p:cNvCxnSpPr>
            <a:stCxn id="527" idx="6"/>
            <a:endCxn id="520"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546" name="Google Shape;546;p25"/>
          <p:cNvCxnSpPr>
            <a:stCxn id="527" idx="5"/>
            <a:endCxn id="521"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547" name="Google Shape;547;p25"/>
          <p:cNvCxnSpPr>
            <a:stCxn id="528" idx="5"/>
            <a:endCxn id="517"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548" name="Google Shape;548;p25"/>
          <p:cNvCxnSpPr>
            <a:stCxn id="528" idx="6"/>
            <a:endCxn id="519" idx="2"/>
          </p:cNvCxnSpPr>
          <p:nvPr/>
        </p:nvCxnSpPr>
        <p:spPr>
          <a:xfrm flipH="1" rot="10800000">
            <a:off x="1503668" y="2010306"/>
            <a:ext cx="1490100" cy="801300"/>
          </a:xfrm>
          <a:prstGeom prst="straightConnector1">
            <a:avLst/>
          </a:prstGeom>
          <a:noFill/>
          <a:ln cap="flat" cmpd="sng" w="9525">
            <a:solidFill>
              <a:srgbClr val="595959"/>
            </a:solidFill>
            <a:prstDash val="solid"/>
            <a:round/>
            <a:headEnd len="med" w="med" type="none"/>
            <a:tailEnd len="med" w="med" type="triangle"/>
          </a:ln>
        </p:spPr>
      </p:cxnSp>
      <p:cxnSp>
        <p:nvCxnSpPr>
          <p:cNvPr id="549" name="Google Shape;549;p25"/>
          <p:cNvCxnSpPr>
            <a:stCxn id="528" idx="5"/>
            <a:endCxn id="520"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550" name="Google Shape;550;p25"/>
          <p:cNvCxnSpPr>
            <a:stCxn id="528" idx="5"/>
            <a:endCxn id="521"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551" name="Google Shape;551;p25"/>
          <p:cNvCxnSpPr>
            <a:stCxn id="529" idx="0"/>
            <a:endCxn id="520"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552" name="Google Shape;552;p25"/>
          <p:cNvCxnSpPr>
            <a:stCxn id="529" idx="5"/>
            <a:endCxn id="519" idx="2"/>
          </p:cNvCxnSpPr>
          <p:nvPr/>
        </p:nvCxnSpPr>
        <p:spPr>
          <a:xfrm flipH="1" rot="10800000">
            <a:off x="1492026" y="2010376"/>
            <a:ext cx="1501500" cy="1092900"/>
          </a:xfrm>
          <a:prstGeom prst="straightConnector1">
            <a:avLst/>
          </a:prstGeom>
          <a:noFill/>
          <a:ln cap="flat" cmpd="sng" w="9525">
            <a:solidFill>
              <a:srgbClr val="595959"/>
            </a:solidFill>
            <a:prstDash val="solid"/>
            <a:round/>
            <a:headEnd len="med" w="med" type="none"/>
            <a:tailEnd len="med" w="med" type="triangle"/>
          </a:ln>
        </p:spPr>
      </p:cxnSp>
      <p:cxnSp>
        <p:nvCxnSpPr>
          <p:cNvPr id="553" name="Google Shape;553;p25"/>
          <p:cNvCxnSpPr>
            <a:stCxn id="529" idx="6"/>
            <a:endCxn id="520"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554" name="Google Shape;554;p25"/>
          <p:cNvCxnSpPr>
            <a:stCxn id="529" idx="5"/>
            <a:endCxn id="521"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555" name="Google Shape;555;p25"/>
          <p:cNvCxnSpPr>
            <a:stCxn id="530" idx="5"/>
            <a:endCxn id="517"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556" name="Google Shape;556;p25"/>
          <p:cNvCxnSpPr>
            <a:stCxn id="530" idx="5"/>
            <a:endCxn id="519" idx="2"/>
          </p:cNvCxnSpPr>
          <p:nvPr/>
        </p:nvCxnSpPr>
        <p:spPr>
          <a:xfrm flipH="1" rot="10800000">
            <a:off x="1492026" y="2010376"/>
            <a:ext cx="1501500" cy="1294800"/>
          </a:xfrm>
          <a:prstGeom prst="straightConnector1">
            <a:avLst/>
          </a:prstGeom>
          <a:noFill/>
          <a:ln cap="flat" cmpd="sng" w="9525">
            <a:solidFill>
              <a:srgbClr val="595959"/>
            </a:solidFill>
            <a:prstDash val="solid"/>
            <a:round/>
            <a:headEnd len="med" w="med" type="none"/>
            <a:tailEnd len="med" w="med" type="triangle"/>
          </a:ln>
        </p:spPr>
      </p:cxnSp>
      <p:cxnSp>
        <p:nvCxnSpPr>
          <p:cNvPr id="557" name="Google Shape;557;p25"/>
          <p:cNvCxnSpPr>
            <a:stCxn id="530" idx="5"/>
            <a:endCxn id="520"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558" name="Google Shape;558;p25"/>
          <p:cNvCxnSpPr>
            <a:stCxn id="530" idx="5"/>
            <a:endCxn id="521"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559" name="Google Shape;559;p25"/>
          <p:cNvCxnSpPr>
            <a:stCxn id="517" idx="6"/>
            <a:endCxn id="522"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60" name="Google Shape;560;p25"/>
          <p:cNvCxnSpPr>
            <a:stCxn id="517" idx="6"/>
            <a:endCxn id="523"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61" name="Google Shape;561;p25"/>
          <p:cNvCxnSpPr>
            <a:stCxn id="517" idx="6"/>
            <a:endCxn id="524"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62" name="Google Shape;562;p25"/>
          <p:cNvCxnSpPr>
            <a:stCxn id="519" idx="6"/>
            <a:endCxn id="518" idx="2"/>
          </p:cNvCxnSpPr>
          <p:nvPr/>
        </p:nvCxnSpPr>
        <p:spPr>
          <a:xfrm flipH="1" rot="10800000">
            <a:off x="3586721" y="1236001"/>
            <a:ext cx="756300" cy="774300"/>
          </a:xfrm>
          <a:prstGeom prst="straightConnector1">
            <a:avLst/>
          </a:prstGeom>
          <a:noFill/>
          <a:ln cap="flat" cmpd="sng" w="9525">
            <a:solidFill>
              <a:srgbClr val="595959"/>
            </a:solidFill>
            <a:prstDash val="solid"/>
            <a:round/>
            <a:headEnd len="med" w="med" type="none"/>
            <a:tailEnd len="med" w="med" type="triangle"/>
          </a:ln>
        </p:spPr>
      </p:cxnSp>
      <p:cxnSp>
        <p:nvCxnSpPr>
          <p:cNvPr id="563" name="Google Shape;563;p25"/>
          <p:cNvCxnSpPr>
            <a:stCxn id="519" idx="6"/>
            <a:endCxn id="522" idx="2"/>
          </p:cNvCxnSpPr>
          <p:nvPr/>
        </p:nvCxnSpPr>
        <p:spPr>
          <a:xfrm>
            <a:off x="3586721" y="2010301"/>
            <a:ext cx="756300" cy="37200"/>
          </a:xfrm>
          <a:prstGeom prst="straightConnector1">
            <a:avLst/>
          </a:prstGeom>
          <a:noFill/>
          <a:ln cap="flat" cmpd="sng" w="9525">
            <a:solidFill>
              <a:srgbClr val="595959"/>
            </a:solidFill>
            <a:prstDash val="solid"/>
            <a:round/>
            <a:headEnd len="med" w="med" type="none"/>
            <a:tailEnd len="med" w="med" type="triangle"/>
          </a:ln>
        </p:spPr>
      </p:cxnSp>
      <p:cxnSp>
        <p:nvCxnSpPr>
          <p:cNvPr id="564" name="Google Shape;564;p25"/>
          <p:cNvCxnSpPr>
            <a:stCxn id="519" idx="6"/>
            <a:endCxn id="523" idx="2"/>
          </p:cNvCxnSpPr>
          <p:nvPr/>
        </p:nvCxnSpPr>
        <p:spPr>
          <a:xfrm>
            <a:off x="3586721" y="2010301"/>
            <a:ext cx="756300" cy="801300"/>
          </a:xfrm>
          <a:prstGeom prst="straightConnector1">
            <a:avLst/>
          </a:prstGeom>
          <a:noFill/>
          <a:ln cap="flat" cmpd="sng" w="9525">
            <a:solidFill>
              <a:srgbClr val="595959"/>
            </a:solidFill>
            <a:prstDash val="solid"/>
            <a:round/>
            <a:headEnd len="med" w="med" type="none"/>
            <a:tailEnd len="med" w="med" type="triangle"/>
          </a:ln>
        </p:spPr>
      </p:cxnSp>
      <p:cxnSp>
        <p:nvCxnSpPr>
          <p:cNvPr id="565" name="Google Shape;565;p25"/>
          <p:cNvCxnSpPr>
            <a:stCxn id="519" idx="6"/>
            <a:endCxn id="524" idx="2"/>
          </p:cNvCxnSpPr>
          <p:nvPr/>
        </p:nvCxnSpPr>
        <p:spPr>
          <a:xfrm>
            <a:off x="3586721" y="2010301"/>
            <a:ext cx="756300" cy="2009700"/>
          </a:xfrm>
          <a:prstGeom prst="straightConnector1">
            <a:avLst/>
          </a:prstGeom>
          <a:noFill/>
          <a:ln cap="flat" cmpd="sng" w="9525">
            <a:solidFill>
              <a:srgbClr val="595959"/>
            </a:solidFill>
            <a:prstDash val="solid"/>
            <a:round/>
            <a:headEnd len="med" w="med" type="none"/>
            <a:tailEnd len="med" w="med" type="triangle"/>
          </a:ln>
        </p:spPr>
      </p:cxnSp>
      <p:cxnSp>
        <p:nvCxnSpPr>
          <p:cNvPr id="566" name="Google Shape;566;p25"/>
          <p:cNvCxnSpPr>
            <a:stCxn id="520" idx="6"/>
            <a:endCxn id="518"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67" name="Google Shape;567;p25"/>
          <p:cNvCxnSpPr>
            <a:stCxn id="520" idx="6"/>
            <a:endCxn id="522"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68" name="Google Shape;568;p25"/>
          <p:cNvCxnSpPr>
            <a:stCxn id="520" idx="6"/>
            <a:endCxn id="523"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69" name="Google Shape;569;p25"/>
          <p:cNvCxnSpPr>
            <a:stCxn id="520" idx="6"/>
            <a:endCxn id="524"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70" name="Google Shape;570;p25"/>
          <p:cNvCxnSpPr>
            <a:endCxn id="518"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71" name="Google Shape;571;p25"/>
          <p:cNvCxnSpPr>
            <a:stCxn id="521" idx="6"/>
            <a:endCxn id="522"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72" name="Google Shape;572;p25"/>
          <p:cNvCxnSpPr>
            <a:stCxn id="521" idx="6"/>
            <a:endCxn id="523"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73" name="Google Shape;573;p25"/>
          <p:cNvCxnSpPr>
            <a:stCxn id="521" idx="6"/>
            <a:endCxn id="524"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574" name="Google Shape;574;p25"/>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75" name="Google Shape;575;p25"/>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6" name="Google Shape;576;p25"/>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77" name="Google Shape;577;p25"/>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78" name="Google Shape;578;p25"/>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9" name="Google Shape;579;p25"/>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80" name="Google Shape;580;p25"/>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81" name="Google Shape;581;p25"/>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2" name="Google Shape;582;p25"/>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83" name="Google Shape;583;p25"/>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84" name="Google Shape;584;p25"/>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85" name="Google Shape;585;p25"/>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86" name="Google Shape;586;p25"/>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87" name="Google Shape;587;p25"/>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8" name="Google Shape;588;p25"/>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89" name="Google Shape;589;p25"/>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590" name="Google Shape;590;p25"/>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592" name="Google Shape;592;p25"/>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594" name="Google Shape;594;p25"/>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8"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609" name="Google Shape;609;p26"/>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615" name="Google Shape;615;p26"/>
          <p:cNvCxnSpPr>
            <a:stCxn id="616" idx="6"/>
            <a:endCxn id="606"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617" name="Google Shape;617;p26"/>
          <p:cNvCxnSpPr>
            <a:stCxn id="618" idx="6"/>
            <a:endCxn id="606"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619" name="Google Shape;619;p26"/>
          <p:cNvCxnSpPr>
            <a:stCxn id="620" idx="6"/>
            <a:endCxn id="621"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608" name="Google Shape;608;p26"/>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630" name="Google Shape;630;p26"/>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26"/>
          <p:cNvCxnSpPr>
            <a:endCxn id="620"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635" name="Google Shape;635;p26"/>
          <p:cNvCxnSpPr>
            <a:stCxn id="603" idx="5"/>
            <a:endCxn id="622"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636" name="Google Shape;636;p26"/>
          <p:cNvCxnSpPr>
            <a:stCxn id="603" idx="5"/>
            <a:endCxn id="623"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637" name="Google Shape;637;p26"/>
          <p:cNvCxnSpPr>
            <a:stCxn id="603" idx="5"/>
            <a:endCxn id="624"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638" name="Google Shape;638;p26"/>
          <p:cNvCxnSpPr>
            <a:stCxn id="604" idx="5"/>
            <a:endCxn id="620"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639" name="Google Shape;639;p26"/>
          <p:cNvCxnSpPr>
            <a:stCxn id="604" idx="5"/>
            <a:endCxn id="623"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640" name="Google Shape;640;p26"/>
          <p:cNvCxnSpPr>
            <a:stCxn id="604" idx="6"/>
            <a:endCxn id="622"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641" name="Google Shape;641;p26"/>
          <p:cNvCxnSpPr>
            <a:stCxn id="604" idx="6"/>
            <a:endCxn id="624"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642" name="Google Shape;642;p26"/>
          <p:cNvCxnSpPr>
            <a:stCxn id="605" idx="4"/>
            <a:endCxn id="620"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643" name="Google Shape;643;p26"/>
          <p:cNvCxnSpPr>
            <a:stCxn id="605" idx="6"/>
            <a:endCxn id="622"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644" name="Google Shape;644;p26"/>
          <p:cNvCxnSpPr>
            <a:stCxn id="605" idx="6"/>
            <a:endCxn id="623"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645" name="Google Shape;645;p26"/>
          <p:cNvCxnSpPr>
            <a:stCxn id="605" idx="5"/>
            <a:endCxn id="624"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646" name="Google Shape;646;p26"/>
          <p:cNvCxnSpPr>
            <a:stCxn id="630" idx="4"/>
            <a:endCxn id="620"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647" name="Google Shape;647;p26"/>
          <p:cNvCxnSpPr>
            <a:stCxn id="630" idx="5"/>
            <a:endCxn id="622"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648" name="Google Shape;648;p26"/>
          <p:cNvCxnSpPr>
            <a:stCxn id="630" idx="6"/>
            <a:endCxn id="623"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649" name="Google Shape;649;p26"/>
          <p:cNvCxnSpPr>
            <a:stCxn id="630" idx="5"/>
            <a:endCxn id="624"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650" name="Google Shape;650;p26"/>
          <p:cNvCxnSpPr>
            <a:stCxn id="631" idx="5"/>
            <a:endCxn id="620"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651" name="Google Shape;651;p26"/>
          <p:cNvCxnSpPr>
            <a:stCxn id="631" idx="6"/>
            <a:endCxn id="622"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652" name="Google Shape;652;p26"/>
          <p:cNvCxnSpPr>
            <a:stCxn id="631" idx="5"/>
            <a:endCxn id="623"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653" name="Google Shape;653;p26"/>
          <p:cNvCxnSpPr>
            <a:stCxn id="631" idx="5"/>
            <a:endCxn id="624"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654" name="Google Shape;654;p26"/>
          <p:cNvCxnSpPr>
            <a:stCxn id="632" idx="0"/>
            <a:endCxn id="623"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655" name="Google Shape;655;p26"/>
          <p:cNvCxnSpPr>
            <a:stCxn id="632" idx="5"/>
            <a:endCxn id="622"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656" name="Google Shape;656;p26"/>
          <p:cNvCxnSpPr>
            <a:stCxn id="632" idx="6"/>
            <a:endCxn id="623"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657" name="Google Shape;657;p26"/>
          <p:cNvCxnSpPr>
            <a:stCxn id="632" idx="5"/>
            <a:endCxn id="624"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658" name="Google Shape;658;p26"/>
          <p:cNvCxnSpPr>
            <a:stCxn id="633" idx="5"/>
            <a:endCxn id="620"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659" name="Google Shape;659;p26"/>
          <p:cNvCxnSpPr>
            <a:stCxn id="633" idx="5"/>
            <a:endCxn id="622"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660" name="Google Shape;660;p26"/>
          <p:cNvCxnSpPr>
            <a:stCxn id="633" idx="5"/>
            <a:endCxn id="623"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661" name="Google Shape;661;p26"/>
          <p:cNvCxnSpPr>
            <a:stCxn id="633" idx="5"/>
            <a:endCxn id="624"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662" name="Google Shape;662;p26"/>
          <p:cNvCxnSpPr>
            <a:stCxn id="620" idx="6"/>
            <a:endCxn id="625"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3" name="Google Shape;663;p26"/>
          <p:cNvCxnSpPr>
            <a:stCxn id="620" idx="6"/>
            <a:endCxn id="626"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664" name="Google Shape;664;p26"/>
          <p:cNvCxnSpPr>
            <a:stCxn id="620" idx="6"/>
            <a:endCxn id="627"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665" name="Google Shape;665;p26"/>
          <p:cNvCxnSpPr>
            <a:stCxn id="622" idx="6"/>
            <a:endCxn id="621"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6" name="Google Shape;666;p26"/>
          <p:cNvCxnSpPr>
            <a:stCxn id="622" idx="6"/>
            <a:endCxn id="625"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667" name="Google Shape;667;p26"/>
          <p:cNvCxnSpPr>
            <a:stCxn id="622" idx="6"/>
            <a:endCxn id="626"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668" name="Google Shape;668;p26"/>
          <p:cNvCxnSpPr>
            <a:stCxn id="622" idx="6"/>
            <a:endCxn id="627"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669" name="Google Shape;669;p26"/>
          <p:cNvCxnSpPr>
            <a:stCxn id="623" idx="6"/>
            <a:endCxn id="621"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670" name="Google Shape;670;p26"/>
          <p:cNvCxnSpPr>
            <a:stCxn id="623" idx="6"/>
            <a:endCxn id="625"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671" name="Google Shape;671;p26"/>
          <p:cNvCxnSpPr>
            <a:stCxn id="623" idx="6"/>
            <a:endCxn id="626"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672" name="Google Shape;672;p26"/>
          <p:cNvCxnSpPr>
            <a:stCxn id="623" idx="6"/>
            <a:endCxn id="627"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673" name="Google Shape;673;p26"/>
          <p:cNvCxnSpPr>
            <a:endCxn id="621"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674" name="Google Shape;674;p26"/>
          <p:cNvCxnSpPr>
            <a:stCxn id="624" idx="6"/>
            <a:endCxn id="625"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675" name="Google Shape;675;p26"/>
          <p:cNvCxnSpPr>
            <a:stCxn id="624" idx="6"/>
            <a:endCxn id="626"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676" name="Google Shape;676;p26"/>
          <p:cNvCxnSpPr>
            <a:stCxn id="624" idx="6"/>
            <a:endCxn id="627"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677" name="Google Shape;677;p26"/>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78" name="Google Shape;678;p26"/>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79" name="Google Shape;679;p26"/>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680" name="Google Shape;680;p26"/>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681" name="Google Shape;681;p26"/>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82" name="Google Shape;682;p26"/>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83" name="Google Shape;683;p26"/>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684" name="Google Shape;684;p26"/>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85" name="Google Shape;685;p26"/>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686" name="Google Shape;686;p26"/>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687" name="Google Shape;687;p26"/>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688" name="Google Shape;688;p26"/>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689" name="Google Shape;689;p26"/>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690" name="Google Shape;690;p26"/>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91" name="Google Shape;691;p26"/>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692" name="Google Shape;692;p26"/>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693" name="Google Shape;693;p26"/>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695" name="Google Shape;695;p26"/>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697" name="Google Shape;697;p26"/>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27"/>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716" name="Google Shape;716;p27"/>
          <p:cNvCxnSpPr>
            <a:stCxn id="717" idx="6"/>
            <a:endCxn id="709"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718" name="Google Shape;718;p27"/>
          <p:cNvCxnSpPr>
            <a:stCxn id="719" idx="6"/>
            <a:endCxn id="709"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720" name="Google Shape;720;p27"/>
          <p:cNvCxnSpPr>
            <a:stCxn id="721" idx="6"/>
            <a:endCxn id="709"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722" name="Google Shape;722;p27"/>
          <p:cNvCxnSpPr>
            <a:stCxn id="723" idx="6"/>
            <a:endCxn id="724"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711" name="Google Shape;711;p27"/>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733" name="Google Shape;733;p27"/>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27"/>
          <p:cNvCxnSpPr>
            <a:endCxn id="723"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738" name="Google Shape;738;p27"/>
          <p:cNvCxnSpPr>
            <a:stCxn id="706" idx="5"/>
            <a:endCxn id="725"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739" name="Google Shape;739;p27"/>
          <p:cNvCxnSpPr>
            <a:stCxn id="706" idx="5"/>
            <a:endCxn id="726"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740" name="Google Shape;740;p27"/>
          <p:cNvCxnSpPr>
            <a:stCxn id="706" idx="5"/>
            <a:endCxn id="727"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741" name="Google Shape;741;p27"/>
          <p:cNvCxnSpPr>
            <a:stCxn id="707" idx="5"/>
            <a:endCxn id="723"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742" name="Google Shape;742;p27"/>
          <p:cNvCxnSpPr>
            <a:stCxn id="707" idx="5"/>
            <a:endCxn id="726"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743" name="Google Shape;743;p27"/>
          <p:cNvCxnSpPr>
            <a:stCxn id="707" idx="6"/>
            <a:endCxn id="725"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744" name="Google Shape;744;p27"/>
          <p:cNvCxnSpPr>
            <a:stCxn id="707" idx="6"/>
            <a:endCxn id="727"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745" name="Google Shape;745;p27"/>
          <p:cNvCxnSpPr>
            <a:stCxn id="708" idx="4"/>
            <a:endCxn id="723"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746" name="Google Shape;746;p27"/>
          <p:cNvCxnSpPr>
            <a:stCxn id="708" idx="6"/>
            <a:endCxn id="725"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747" name="Google Shape;747;p27"/>
          <p:cNvCxnSpPr>
            <a:stCxn id="708" idx="6"/>
            <a:endCxn id="726"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748" name="Google Shape;748;p27"/>
          <p:cNvCxnSpPr>
            <a:stCxn id="708" idx="5"/>
            <a:endCxn id="727"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749" name="Google Shape;749;p27"/>
          <p:cNvCxnSpPr>
            <a:stCxn id="733" idx="4"/>
            <a:endCxn id="723"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750" name="Google Shape;750;p27"/>
          <p:cNvCxnSpPr>
            <a:stCxn id="733" idx="5"/>
            <a:endCxn id="725"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751" name="Google Shape;751;p27"/>
          <p:cNvCxnSpPr>
            <a:stCxn id="733" idx="6"/>
            <a:endCxn id="726"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752" name="Google Shape;752;p27"/>
          <p:cNvCxnSpPr>
            <a:stCxn id="733" idx="5"/>
            <a:endCxn id="727"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753" name="Google Shape;753;p27"/>
          <p:cNvCxnSpPr>
            <a:stCxn id="734" idx="5"/>
            <a:endCxn id="723"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754" name="Google Shape;754;p27"/>
          <p:cNvCxnSpPr>
            <a:stCxn id="734" idx="6"/>
            <a:endCxn id="725"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755" name="Google Shape;755;p27"/>
          <p:cNvCxnSpPr>
            <a:stCxn id="734" idx="5"/>
            <a:endCxn id="726"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756" name="Google Shape;756;p27"/>
          <p:cNvCxnSpPr>
            <a:stCxn id="734" idx="5"/>
            <a:endCxn id="727"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757" name="Google Shape;757;p27"/>
          <p:cNvCxnSpPr>
            <a:stCxn id="735" idx="0"/>
            <a:endCxn id="726"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758" name="Google Shape;758;p27"/>
          <p:cNvCxnSpPr>
            <a:stCxn id="735" idx="5"/>
            <a:endCxn id="725"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759" name="Google Shape;759;p27"/>
          <p:cNvCxnSpPr>
            <a:stCxn id="735" idx="6"/>
            <a:endCxn id="726"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760" name="Google Shape;760;p27"/>
          <p:cNvCxnSpPr>
            <a:stCxn id="735" idx="5"/>
            <a:endCxn id="727"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761" name="Google Shape;761;p27"/>
          <p:cNvCxnSpPr>
            <a:stCxn id="736" idx="5"/>
            <a:endCxn id="723"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762" name="Google Shape;762;p27"/>
          <p:cNvCxnSpPr>
            <a:stCxn id="736" idx="5"/>
            <a:endCxn id="725"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763" name="Google Shape;763;p27"/>
          <p:cNvCxnSpPr>
            <a:stCxn id="736" idx="5"/>
            <a:endCxn id="726"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764" name="Google Shape;764;p27"/>
          <p:cNvCxnSpPr>
            <a:stCxn id="736" idx="5"/>
            <a:endCxn id="727"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765" name="Google Shape;765;p27"/>
          <p:cNvCxnSpPr>
            <a:stCxn id="723" idx="6"/>
            <a:endCxn id="728"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6" name="Google Shape;766;p27"/>
          <p:cNvCxnSpPr>
            <a:stCxn id="723" idx="6"/>
            <a:endCxn id="729"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67" name="Google Shape;767;p27"/>
          <p:cNvCxnSpPr>
            <a:stCxn id="723" idx="6"/>
            <a:endCxn id="730"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68" name="Google Shape;768;p27"/>
          <p:cNvCxnSpPr>
            <a:stCxn id="725" idx="6"/>
            <a:endCxn id="724"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9" name="Google Shape;769;p27"/>
          <p:cNvCxnSpPr>
            <a:stCxn id="725" idx="6"/>
            <a:endCxn id="728"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70" name="Google Shape;770;p27"/>
          <p:cNvCxnSpPr>
            <a:stCxn id="725" idx="6"/>
            <a:endCxn id="729"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71" name="Google Shape;771;p27"/>
          <p:cNvCxnSpPr>
            <a:stCxn id="725" idx="6"/>
            <a:endCxn id="730"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2" name="Google Shape;772;p27"/>
          <p:cNvCxnSpPr>
            <a:stCxn id="726" idx="6"/>
            <a:endCxn id="724"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73" name="Google Shape;773;p27"/>
          <p:cNvCxnSpPr>
            <a:stCxn id="726" idx="6"/>
            <a:endCxn id="728"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74" name="Google Shape;774;p27"/>
          <p:cNvCxnSpPr>
            <a:stCxn id="726" idx="6"/>
            <a:endCxn id="729"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75" name="Google Shape;775;p27"/>
          <p:cNvCxnSpPr>
            <a:stCxn id="726" idx="6"/>
            <a:endCxn id="730"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76" name="Google Shape;776;p27"/>
          <p:cNvCxnSpPr>
            <a:endCxn id="724"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77" name="Google Shape;777;p27"/>
          <p:cNvCxnSpPr>
            <a:stCxn id="727" idx="6"/>
            <a:endCxn id="728"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8" name="Google Shape;778;p27"/>
          <p:cNvCxnSpPr>
            <a:stCxn id="727" idx="6"/>
            <a:endCxn id="729"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79" name="Google Shape;779;p27"/>
          <p:cNvCxnSpPr>
            <a:stCxn id="727" idx="6"/>
            <a:endCxn id="730"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780" name="Google Shape;780;p27"/>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1" name="Google Shape;781;p27"/>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2" name="Google Shape;782;p27"/>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83" name="Google Shape;783;p27"/>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84" name="Google Shape;784;p27"/>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5" name="Google Shape;785;p27"/>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6" name="Google Shape;786;p27"/>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87" name="Google Shape;787;p27"/>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88" name="Google Shape;788;p27"/>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89" name="Google Shape;789;p27"/>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90" name="Google Shape;790;p27"/>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91" name="Google Shape;791;p27"/>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92" name="Google Shape;792;p27"/>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93" name="Google Shape;793;p27"/>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94" name="Google Shape;794;p27"/>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95" name="Google Shape;795;p27"/>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796" name="Google Shape;796;p27"/>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798" name="Google Shape;798;p27"/>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800" name="Google Shape;800;p27"/>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9" name="Google Shape;949;p28"/>
          <p:cNvCxnSpPr>
            <a:stCxn id="822" idx="1"/>
            <a:endCxn id="890" idx="3"/>
          </p:cNvCxnSpPr>
          <p:nvPr/>
        </p:nvCxnSpPr>
        <p:spPr>
          <a:xfrm flipH="1" rot="10800000">
            <a:off x="1264960" y="1911389"/>
            <a:ext cx="593400" cy="5955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0" name="Google Shape;950;p28"/>
          <p:cNvCxnSpPr>
            <a:stCxn id="822" idx="1"/>
            <a:endCxn id="894" idx="3"/>
          </p:cNvCxnSpPr>
          <p:nvPr/>
        </p:nvCxnSpPr>
        <p:spPr>
          <a:xfrm>
            <a:off x="1264960" y="2506889"/>
            <a:ext cx="593400" cy="6192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1" name="Google Shape;951;p28"/>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952" name="Google Shape;952;p28"/>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953" name="Google Shape;953;p28"/>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959" name="Google Shape;959;p28"/>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28"/>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4" name="Google Shape;1074;p28"/>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075" name="Google Shape;1075;p28"/>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30" name="Google Shape;1130;p28"/>
          <p:cNvCxnSpPr>
            <a:endCxn id="1115"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131" name="Google Shape;1131;p28"/>
          <p:cNvCxnSpPr>
            <a:stCxn id="1063" idx="1"/>
            <a:endCxn id="1115"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132" name="Google Shape;1132;p28"/>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1136" name="Google Shape;1136;p28"/>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5" name="Google Shape;1285;p29"/>
          <p:cNvCxnSpPr>
            <a:stCxn id="1158" idx="1"/>
            <a:endCxn id="1226"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6" name="Google Shape;1286;p29"/>
          <p:cNvCxnSpPr>
            <a:stCxn id="1158" idx="1"/>
            <a:endCxn id="1230"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7" name="Google Shape;1287;p29"/>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288" name="Google Shape;1288;p29"/>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289" name="Google Shape;1289;p29"/>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295" name="Google Shape;1295;p29"/>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0" name="Google Shape;1350;p29"/>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9"/>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9"/>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10" name="Google Shape;1410;p29"/>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411" name="Google Shape;1411;p29"/>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66" name="Google Shape;1466;p29"/>
          <p:cNvCxnSpPr>
            <a:endCxn id="1451"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467" name="Google Shape;1467;p29"/>
          <p:cNvCxnSpPr>
            <a:stCxn id="1399" idx="1"/>
            <a:endCxn id="1451"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468" name="Google Shape;1468;p29"/>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18" name="Google Shape;1618;p30"/>
          <p:cNvCxnSpPr>
            <a:stCxn id="1491" idx="1"/>
            <a:endCxn id="1559"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19" name="Google Shape;1619;p30"/>
          <p:cNvCxnSpPr>
            <a:stCxn id="1491" idx="1"/>
            <a:endCxn id="1563"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20" name="Google Shape;1620;p30"/>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621" name="Google Shape;1621;p30"/>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622" name="Google Shape;1622;p30"/>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628" name="Google Shape;1628;p30"/>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30"/>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0"/>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0"/>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3" name="Google Shape;1743;p30"/>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744" name="Google Shape;1744;p30"/>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9" name="Google Shape;1799;p30"/>
          <p:cNvCxnSpPr>
            <a:endCxn id="1784"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800" name="Google Shape;1800;p30"/>
          <p:cNvCxnSpPr>
            <a:stCxn id="1732" idx="1"/>
            <a:endCxn id="1784"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1801" name="Google Shape;1801;p30"/>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1809" name="Shape 1809"/>
        <p:cNvGrpSpPr/>
        <p:nvPr/>
      </p:nvGrpSpPr>
      <p:grpSpPr>
        <a:xfrm>
          <a:off x="0" y="0"/>
          <a:ext cx="0" cy="0"/>
          <a:chOff x="0" y="0"/>
          <a:chExt cx="0" cy="0"/>
        </a:xfrm>
      </p:grpSpPr>
      <p:sp>
        <p:nvSpPr>
          <p:cNvPr id="1810" name="Google Shape;1810;p31"/>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1814"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2"/>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2"/>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2"/>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2"/>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2"/>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2"/>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2"/>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2"/>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2"/>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2"/>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2"/>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2"/>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2"/>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2"/>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2"/>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2"/>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2"/>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2"/>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2"/>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2"/>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2"/>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2"/>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2"/>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2"/>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2"/>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2"/>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2"/>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2"/>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2"/>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2"/>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2"/>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2"/>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2"/>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2"/>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2"/>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2"/>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2"/>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2"/>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2"/>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2"/>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2"/>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2"/>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2"/>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2"/>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2"/>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2"/>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2"/>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2"/>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2"/>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2"/>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2"/>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2"/>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2"/>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2"/>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2"/>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2"/>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2"/>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2"/>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2"/>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2"/>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2"/>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2"/>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2"/>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2"/>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2"/>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2"/>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2"/>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2"/>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2"/>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2"/>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2"/>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2"/>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2"/>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2"/>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2"/>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2"/>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2"/>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2"/>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2"/>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2"/>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2"/>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2"/>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2"/>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2"/>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2"/>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2"/>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2"/>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2"/>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2"/>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2"/>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2"/>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2"/>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2"/>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2"/>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2"/>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2"/>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2"/>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2"/>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2"/>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2"/>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2"/>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2"/>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2"/>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2"/>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2"/>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2"/>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2"/>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2"/>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2"/>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2"/>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2"/>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2"/>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2"/>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2"/>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2"/>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2"/>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2"/>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2"/>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2"/>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2"/>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2"/>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2"/>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2"/>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2"/>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2"/>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2"/>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2"/>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2"/>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2"/>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2"/>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2"/>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2"/>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2"/>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2"/>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2"/>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2"/>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2"/>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2"/>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2"/>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2"/>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2"/>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2"/>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2"/>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2"/>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2"/>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2"/>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2"/>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2"/>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2"/>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2"/>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2"/>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2"/>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2008"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3"/>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3"/>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3"/>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3"/>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3"/>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3"/>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3"/>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3"/>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3"/>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3"/>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3"/>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3"/>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3"/>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3"/>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3"/>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3"/>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3"/>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3"/>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3"/>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3"/>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3"/>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3"/>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3"/>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3"/>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3"/>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3"/>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3"/>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3"/>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3"/>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3"/>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3"/>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3"/>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3"/>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3"/>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3"/>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3"/>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3"/>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3"/>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3"/>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3"/>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3"/>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3"/>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3"/>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3"/>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3"/>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3"/>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2203"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4"/>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4"/>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4"/>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4"/>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4"/>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4"/>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4"/>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4"/>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4"/>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4"/>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4"/>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4"/>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4"/>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4"/>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4"/>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4"/>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4"/>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4"/>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4"/>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4"/>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4"/>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4"/>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4"/>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4"/>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4"/>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4"/>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4"/>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4"/>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4"/>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4"/>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4"/>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4"/>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4"/>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2397"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5"/>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5"/>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5"/>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5"/>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5"/>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5"/>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5"/>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5"/>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5"/>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5"/>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5"/>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5"/>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5"/>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5"/>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5"/>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5"/>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5"/>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5"/>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5"/>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5"/>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5"/>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5"/>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5"/>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5"/>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5"/>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5"/>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5"/>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5"/>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5"/>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5"/>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5"/>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5"/>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5"/>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5"/>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5"/>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5"/>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5"/>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5"/>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5"/>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5"/>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5"/>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5"/>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5"/>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5"/>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5"/>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5"/>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5"/>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5"/>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5"/>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5"/>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5"/>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5"/>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5"/>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5"/>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5"/>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5"/>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5"/>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5"/>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5"/>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5"/>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5"/>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5"/>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5"/>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5"/>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5"/>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5"/>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5"/>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5"/>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5"/>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5"/>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5"/>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5"/>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5"/>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5"/>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5"/>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5"/>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5"/>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5"/>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5"/>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5"/>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5"/>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5"/>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5"/>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5"/>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5"/>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5"/>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5"/>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5"/>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5"/>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5"/>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5"/>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5"/>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5"/>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5"/>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5"/>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5"/>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5"/>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5"/>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5"/>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5"/>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5"/>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5"/>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5"/>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5"/>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5"/>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5"/>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5"/>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5"/>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5"/>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5"/>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5"/>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5"/>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5"/>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5"/>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5"/>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5"/>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5"/>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5"/>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5"/>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5"/>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5"/>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5"/>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5"/>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5"/>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5"/>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5"/>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5"/>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5"/>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5"/>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5"/>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5"/>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5"/>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5"/>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5"/>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5"/>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5"/>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5"/>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5"/>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5"/>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5"/>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5"/>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5"/>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5"/>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5"/>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5"/>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5"/>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5"/>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5"/>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5"/>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2592" name="Shape 2592"/>
        <p:cNvGrpSpPr/>
        <p:nvPr/>
      </p:nvGrpSpPr>
      <p:grpSpPr>
        <a:xfrm>
          <a:off x="0" y="0"/>
          <a:ext cx="0" cy="0"/>
          <a:chOff x="0" y="0"/>
          <a:chExt cx="0" cy="0"/>
        </a:xfrm>
      </p:grpSpPr>
      <p:sp>
        <p:nvSpPr>
          <p:cNvPr id="2593" name="Google Shape;2593;p36"/>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2597"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260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2605"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2609" name="Shape 2609"/>
        <p:cNvGrpSpPr/>
        <p:nvPr/>
      </p:nvGrpSpPr>
      <p:grpSpPr>
        <a:xfrm>
          <a:off x="0" y="0"/>
          <a:ext cx="0" cy="0"/>
          <a:chOff x="0" y="0"/>
          <a:chExt cx="0" cy="0"/>
        </a:xfrm>
      </p:grpSpPr>
      <p:sp>
        <p:nvSpPr>
          <p:cNvPr id="2610" name="Google Shape;2610;p40"/>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1"/>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1"/>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1"/>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1"/>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26" name="Google Shape;2726;p41"/>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2727" name="Google Shape;2727;p41"/>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2728" name="Google Shape;2728;p41"/>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1"/>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1"/>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1"/>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1"/>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1"/>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1"/>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0" name="Google Shape;2840;p41"/>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2841" name="Google Shape;2841;p41"/>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2842" name="Google Shape;2842;p41"/>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55" name="Google Shape;2955;p41"/>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2956" name="Google Shape;2956;p41"/>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2957" name="Google Shape;2957;p41"/>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2958" name="Google Shape;2958;p41"/>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2959" name="Google Shape;2959;p41"/>
          <p:cNvCxnSpPr>
            <a:stCxn id="2675" idx="3"/>
            <a:endCxn id="2790"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2960" name="Google Shape;2960;p41"/>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F64F59"/>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2"/>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2"/>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2"/>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2"/>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2"/>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2"/>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2"/>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2"/>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2"/>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2"/>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2"/>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2"/>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2"/>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2"/>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2"/>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2"/>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2"/>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2"/>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2"/>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2"/>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2"/>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3" name="Google Shape;3173;p42"/>
          <p:cNvSpPr/>
          <p:nvPr/>
        </p:nvSpPr>
        <p:spPr>
          <a:xfrm>
            <a:off x="-546731" y="1041785"/>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2"/>
          <p:cNvSpPr/>
          <p:nvPr/>
        </p:nvSpPr>
        <p:spPr>
          <a:xfrm>
            <a:off x="7926993" y="34264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2"/>
          <p:cNvSpPr/>
          <p:nvPr/>
        </p:nvSpPr>
        <p:spPr>
          <a:xfrm>
            <a:off x="8232475" y="31278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42"/>
          <p:cNvSpPr/>
          <p:nvPr/>
        </p:nvSpPr>
        <p:spPr>
          <a:xfrm>
            <a:off x="3014207" y="4498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2"/>
          <p:cNvSpPr/>
          <p:nvPr/>
        </p:nvSpPr>
        <p:spPr>
          <a:xfrm>
            <a:off x="4246470" y="2523601"/>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2"/>
          <p:cNvSpPr/>
          <p:nvPr/>
        </p:nvSpPr>
        <p:spPr>
          <a:xfrm>
            <a:off x="3293732" y="46754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2"/>
          <p:cNvSpPr/>
          <p:nvPr/>
        </p:nvSpPr>
        <p:spPr>
          <a:xfrm>
            <a:off x="3812270" y="25717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2"/>
          <p:cNvSpPr/>
          <p:nvPr/>
        </p:nvSpPr>
        <p:spPr>
          <a:xfrm>
            <a:off x="3537495" y="424116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42"/>
              <p:cNvSpPr/>
              <p:nvPr/>
            </p:nvSpPr>
            <p:spPr>
              <a:xfrm>
                <a:off x="240896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2"/>
              <p:cNvSpPr/>
              <p:nvPr/>
            </p:nvSpPr>
            <p:spPr>
              <a:xfrm>
                <a:off x="2585801"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2"/>
              <p:cNvSpPr/>
              <p:nvPr/>
            </p:nvSpPr>
            <p:spPr>
              <a:xfrm>
                <a:off x="2762632"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2"/>
              <p:cNvSpPr/>
              <p:nvPr/>
            </p:nvSpPr>
            <p:spPr>
              <a:xfrm>
                <a:off x="2939464"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2"/>
              <p:cNvSpPr/>
              <p:nvPr/>
            </p:nvSpPr>
            <p:spPr>
              <a:xfrm>
                <a:off x="3116295"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2"/>
              <p:cNvSpPr/>
              <p:nvPr/>
            </p:nvSpPr>
            <p:spPr>
              <a:xfrm>
                <a:off x="3293127"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2"/>
              <p:cNvSpPr/>
              <p:nvPr/>
            </p:nvSpPr>
            <p:spPr>
              <a:xfrm>
                <a:off x="346995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0" name="Google Shape;4230;p42"/>
              <p:cNvSpPr/>
              <p:nvPr/>
            </p:nvSpPr>
            <p:spPr>
              <a:xfrm>
                <a:off x="240896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2"/>
              <p:cNvSpPr/>
              <p:nvPr/>
            </p:nvSpPr>
            <p:spPr>
              <a:xfrm>
                <a:off x="2585801"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2"/>
              <p:cNvSpPr/>
              <p:nvPr/>
            </p:nvSpPr>
            <p:spPr>
              <a:xfrm>
                <a:off x="2939464"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2"/>
              <p:cNvSpPr/>
              <p:nvPr/>
            </p:nvSpPr>
            <p:spPr>
              <a:xfrm>
                <a:off x="3293127"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2"/>
              <p:cNvSpPr/>
              <p:nvPr/>
            </p:nvSpPr>
            <p:spPr>
              <a:xfrm>
                <a:off x="346995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2"/>
              <p:cNvSpPr/>
              <p:nvPr/>
            </p:nvSpPr>
            <p:spPr>
              <a:xfrm>
                <a:off x="240896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2"/>
              <p:cNvSpPr/>
              <p:nvPr/>
            </p:nvSpPr>
            <p:spPr>
              <a:xfrm>
                <a:off x="2585801"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2"/>
              <p:cNvSpPr/>
              <p:nvPr/>
            </p:nvSpPr>
            <p:spPr>
              <a:xfrm>
                <a:off x="2939464"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2"/>
              <p:cNvSpPr/>
              <p:nvPr/>
            </p:nvSpPr>
            <p:spPr>
              <a:xfrm>
                <a:off x="3293127"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2"/>
              <p:cNvSpPr/>
              <p:nvPr/>
            </p:nvSpPr>
            <p:spPr>
              <a:xfrm>
                <a:off x="346995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2"/>
              <p:cNvSpPr/>
              <p:nvPr/>
            </p:nvSpPr>
            <p:spPr>
              <a:xfrm>
                <a:off x="240896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2"/>
              <p:cNvSpPr/>
              <p:nvPr/>
            </p:nvSpPr>
            <p:spPr>
              <a:xfrm>
                <a:off x="2585801"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2"/>
              <p:cNvSpPr/>
              <p:nvPr/>
            </p:nvSpPr>
            <p:spPr>
              <a:xfrm>
                <a:off x="2939464"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2"/>
              <p:cNvSpPr/>
              <p:nvPr/>
            </p:nvSpPr>
            <p:spPr>
              <a:xfrm>
                <a:off x="3293127"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2"/>
              <p:cNvSpPr/>
              <p:nvPr/>
            </p:nvSpPr>
            <p:spPr>
              <a:xfrm>
                <a:off x="346995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2"/>
              <p:cNvSpPr/>
              <p:nvPr/>
            </p:nvSpPr>
            <p:spPr>
              <a:xfrm>
                <a:off x="240896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2"/>
              <p:cNvSpPr/>
              <p:nvPr/>
            </p:nvSpPr>
            <p:spPr>
              <a:xfrm>
                <a:off x="2585801"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2"/>
              <p:cNvSpPr/>
              <p:nvPr/>
            </p:nvSpPr>
            <p:spPr>
              <a:xfrm>
                <a:off x="2762632" y="39669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2"/>
              <p:cNvSpPr/>
              <p:nvPr/>
            </p:nvSpPr>
            <p:spPr>
              <a:xfrm>
                <a:off x="2939464"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2"/>
              <p:cNvSpPr/>
              <p:nvPr/>
            </p:nvSpPr>
            <p:spPr>
              <a:xfrm>
                <a:off x="3293127"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2"/>
              <p:cNvSpPr/>
              <p:nvPr/>
            </p:nvSpPr>
            <p:spPr>
              <a:xfrm>
                <a:off x="346995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5" name="Google Shape;4275;p42"/>
              <p:cNvSpPr/>
              <p:nvPr/>
            </p:nvSpPr>
            <p:spPr>
              <a:xfrm>
                <a:off x="2585268" y="37898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2"/>
              <p:cNvSpPr/>
              <p:nvPr/>
            </p:nvSpPr>
            <p:spPr>
              <a:xfrm>
                <a:off x="2631625" y="3836363"/>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3"/>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3"/>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3"/>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3"/>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3"/>
                <p:cNvSpPr/>
                <p:nvPr/>
              </p:nvSpPr>
              <p:spPr>
                <a:xfrm rot="5400000">
                  <a:off x="353252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3"/>
                <p:cNvSpPr/>
                <p:nvPr/>
              </p:nvSpPr>
              <p:spPr>
                <a:xfrm rot="5400000">
                  <a:off x="353252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3"/>
                <p:cNvSpPr/>
                <p:nvPr/>
              </p:nvSpPr>
              <p:spPr>
                <a:xfrm rot="5400000">
                  <a:off x="3355388"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3"/>
                <p:cNvSpPr/>
                <p:nvPr/>
              </p:nvSpPr>
              <p:spPr>
                <a:xfrm rot="5400000">
                  <a:off x="3355388"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3"/>
                <p:cNvSpPr/>
                <p:nvPr/>
              </p:nvSpPr>
              <p:spPr>
                <a:xfrm rot="5400000">
                  <a:off x="3178255"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3"/>
                <p:cNvSpPr/>
                <p:nvPr/>
              </p:nvSpPr>
              <p:spPr>
                <a:xfrm rot="5400000">
                  <a:off x="3178255"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3"/>
                <p:cNvSpPr/>
                <p:nvPr/>
              </p:nvSpPr>
              <p:spPr>
                <a:xfrm rot="5400000">
                  <a:off x="300112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3"/>
                <p:cNvSpPr/>
                <p:nvPr/>
              </p:nvSpPr>
              <p:spPr>
                <a:xfrm rot="5400000">
                  <a:off x="300112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3"/>
                <p:cNvSpPr/>
                <p:nvPr/>
              </p:nvSpPr>
              <p:spPr>
                <a:xfrm rot="5400000">
                  <a:off x="28239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3"/>
                <p:cNvSpPr/>
                <p:nvPr/>
              </p:nvSpPr>
              <p:spPr>
                <a:xfrm rot="5400000">
                  <a:off x="28239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3"/>
                <p:cNvSpPr/>
                <p:nvPr/>
              </p:nvSpPr>
              <p:spPr>
                <a:xfrm rot="5400000">
                  <a:off x="2646862"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3"/>
                <p:cNvSpPr/>
                <p:nvPr/>
              </p:nvSpPr>
              <p:spPr>
                <a:xfrm rot="5400000">
                  <a:off x="2646862"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3"/>
                <p:cNvSpPr/>
                <p:nvPr/>
              </p:nvSpPr>
              <p:spPr>
                <a:xfrm rot="5400000">
                  <a:off x="2469729"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3"/>
                <p:cNvSpPr/>
                <p:nvPr/>
              </p:nvSpPr>
              <p:spPr>
                <a:xfrm rot="5400000">
                  <a:off x="2469729"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3"/>
                <p:cNvSpPr/>
                <p:nvPr/>
              </p:nvSpPr>
              <p:spPr>
                <a:xfrm rot="5400000">
                  <a:off x="2292596"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3"/>
                <p:cNvSpPr/>
                <p:nvPr/>
              </p:nvSpPr>
              <p:spPr>
                <a:xfrm rot="5400000">
                  <a:off x="2292596"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3"/>
                <p:cNvSpPr/>
                <p:nvPr/>
              </p:nvSpPr>
              <p:spPr>
                <a:xfrm rot="5400000">
                  <a:off x="2115463"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3"/>
                <p:cNvSpPr/>
                <p:nvPr/>
              </p:nvSpPr>
              <p:spPr>
                <a:xfrm rot="5400000">
                  <a:off x="2115463"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3"/>
                <p:cNvSpPr/>
                <p:nvPr/>
              </p:nvSpPr>
              <p:spPr>
                <a:xfrm rot="5400000">
                  <a:off x="1938330"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3"/>
                <p:cNvSpPr/>
                <p:nvPr/>
              </p:nvSpPr>
              <p:spPr>
                <a:xfrm rot="5400000">
                  <a:off x="1938330"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3"/>
                <p:cNvSpPr/>
                <p:nvPr/>
              </p:nvSpPr>
              <p:spPr>
                <a:xfrm rot="5400000">
                  <a:off x="17611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3"/>
                <p:cNvSpPr/>
                <p:nvPr/>
              </p:nvSpPr>
              <p:spPr>
                <a:xfrm rot="5400000">
                  <a:off x="17611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3"/>
                <p:cNvSpPr/>
                <p:nvPr/>
              </p:nvSpPr>
              <p:spPr>
                <a:xfrm rot="5400000">
                  <a:off x="158407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3"/>
                <p:cNvSpPr/>
                <p:nvPr/>
              </p:nvSpPr>
              <p:spPr>
                <a:xfrm rot="5400000">
                  <a:off x="158407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3"/>
                <p:cNvSpPr/>
                <p:nvPr/>
              </p:nvSpPr>
              <p:spPr>
                <a:xfrm rot="5400000">
                  <a:off x="1406937"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3"/>
                <p:cNvSpPr/>
                <p:nvPr/>
              </p:nvSpPr>
              <p:spPr>
                <a:xfrm rot="5400000">
                  <a:off x="1406937"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3"/>
                <p:cNvSpPr/>
                <p:nvPr/>
              </p:nvSpPr>
              <p:spPr>
                <a:xfrm rot="5400000">
                  <a:off x="1229804"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3"/>
                <p:cNvSpPr/>
                <p:nvPr/>
              </p:nvSpPr>
              <p:spPr>
                <a:xfrm rot="5400000">
                  <a:off x="1229804"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3"/>
                <p:cNvSpPr/>
                <p:nvPr/>
              </p:nvSpPr>
              <p:spPr>
                <a:xfrm rot="5400000">
                  <a:off x="105267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3"/>
                <p:cNvSpPr/>
                <p:nvPr/>
              </p:nvSpPr>
              <p:spPr>
                <a:xfrm rot="5400000">
                  <a:off x="105267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7"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4"/>
            <p:cNvSpPr/>
            <p:nvPr/>
          </p:nvSpPr>
          <p:spPr>
            <a:xfrm>
              <a:off x="3733633" y="3384270"/>
              <a:ext cx="437100" cy="8382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4"/>
            <p:cNvSpPr/>
            <p:nvPr/>
          </p:nvSpPr>
          <p:spPr>
            <a:xfrm>
              <a:off x="5144069" y="2646659"/>
              <a:ext cx="552600" cy="3858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4"/>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4"/>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4"/>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4870" name="Google Shape;4870;p44"/>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4871" name="Google Shape;4871;p44"/>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4872" name="Google Shape;4872;p44"/>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4873" name="Google Shape;4873;p44"/>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82"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890" name="Google Shape;4890;p45"/>
            <p:cNvCxnSpPr>
              <a:stCxn id="4886" idx="6"/>
              <a:endCxn id="4887"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1" name="Google Shape;4891;p45"/>
            <p:cNvCxnSpPr>
              <a:stCxn id="4886" idx="6"/>
              <a:endCxn id="4889"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2" name="Google Shape;4892;p45"/>
            <p:cNvCxnSpPr>
              <a:stCxn id="4886" idx="6"/>
              <a:endCxn id="4888"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4" name="Google Shape;4894;p45"/>
            <p:cNvCxnSpPr>
              <a:stCxn id="4884" idx="6"/>
              <a:endCxn id="4887"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5" name="Google Shape;4895;p45"/>
            <p:cNvCxnSpPr>
              <a:stCxn id="4884" idx="6"/>
              <a:endCxn id="4888"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8" name="Google Shape;4898;p45"/>
            <p:cNvCxnSpPr>
              <a:stCxn id="4885" idx="6"/>
              <a:endCxn id="4888"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01" name="Google Shape;4901;p45"/>
            <p:cNvCxnSpPr>
              <a:stCxn id="4889" idx="6"/>
              <a:endCxn id="4899"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02" name="Google Shape;4902;p45"/>
            <p:cNvCxnSpPr>
              <a:stCxn id="4889" idx="6"/>
              <a:endCxn id="4900"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7" name="Google Shape;4907;p45"/>
            <p:cNvCxnSpPr>
              <a:stCxn id="4899"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08" name="Google Shape;4908;p45"/>
            <p:cNvCxnSpPr>
              <a:stCxn id="4900"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3" name="Google Shape;4913;p45"/>
            <p:cNvCxnSpPr>
              <a:stCxn id="4909" idx="6"/>
              <a:endCxn id="4899"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4914" name="Google Shape;4914;p45"/>
            <p:cNvSpPr/>
            <p:nvPr/>
          </p:nvSpPr>
          <p:spPr>
            <a:xfrm>
              <a:off x="503400" y="2181425"/>
              <a:ext cx="31665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5"/>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6" name="Google Shape;4916;p45"/>
            <p:cNvCxnSpPr>
              <a:endCxn id="4900"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4917" name="Google Shape;4917;p45"/>
            <p:cNvSpPr txBox="1"/>
            <p:nvPr/>
          </p:nvSpPr>
          <p:spPr>
            <a:xfrm>
              <a:off x="766050" y="4523350"/>
              <a:ext cx="270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23"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30" name="Google Shape;4930;p46"/>
          <p:cNvCxnSpPr>
            <a:stCxn id="4926" idx="6"/>
            <a:endCxn id="4927" idx="2"/>
          </p:cNvCxnSpPr>
          <p:nvPr/>
        </p:nvCxnSpPr>
        <p:spPr>
          <a:xfrm flipH="1" rot="10800000">
            <a:off x="19045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2" name="Google Shape;4932;p46"/>
          <p:cNvCxnSpPr>
            <a:stCxn id="4926" idx="6"/>
            <a:endCxn id="4928" idx="2"/>
          </p:cNvCxnSpPr>
          <p:nvPr/>
        </p:nvCxnSpPr>
        <p:spPr>
          <a:xfrm flipH="1" rot="10800000">
            <a:off x="1904525" y="2946050"/>
            <a:ext cx="14976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5" name="Google Shape;4935;p46"/>
          <p:cNvCxnSpPr>
            <a:stCxn id="4924" idx="6"/>
            <a:endCxn id="4928" idx="2"/>
          </p:cNvCxnSpPr>
          <p:nvPr/>
        </p:nvCxnSpPr>
        <p:spPr>
          <a:xfrm flipH="1" rot="10800000">
            <a:off x="2653313" y="2946050"/>
            <a:ext cx="748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cap="flat" cmpd="sng" w="9525">
            <a:solidFill>
              <a:srgbClr val="FF0000"/>
            </a:solidFill>
            <a:prstDash val="solid"/>
            <a:round/>
            <a:headEnd len="med" w="med" type="none"/>
            <a:tailEnd len="med" w="med" type="triangle"/>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1" name="Google Shape;4941;p46"/>
          <p:cNvCxnSpPr>
            <a:stCxn id="4929" idx="6"/>
            <a:endCxn id="4939" idx="2"/>
          </p:cNvCxnSpPr>
          <p:nvPr/>
        </p:nvCxnSpPr>
        <p:spPr>
          <a:xfrm flipH="1" rot="10800000">
            <a:off x="17521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4942" name="Google Shape;4942;p46"/>
          <p:cNvCxnSpPr>
            <a:stCxn id="4929" idx="6"/>
            <a:endCxn id="4940" idx="2"/>
          </p:cNvCxnSpPr>
          <p:nvPr/>
        </p:nvCxnSpPr>
        <p:spPr>
          <a:xfrm flipH="1" rot="10800000">
            <a:off x="17521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4944" name="Google Shape;4944;p46"/>
          <p:cNvCxnSpPr>
            <a:stCxn id="4927" idx="6"/>
            <a:endCxn id="4940" idx="2"/>
          </p:cNvCxnSpPr>
          <p:nvPr/>
        </p:nvCxnSpPr>
        <p:spPr>
          <a:xfrm flipH="1" rot="10800000">
            <a:off x="25009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6" name="Google Shape;4946;p46"/>
          <p:cNvCxnSpPr>
            <a:stCxn id="4939" idx="6"/>
          </p:cNvCxnSpPr>
          <p:nvPr/>
        </p:nvCxnSpPr>
        <p:spPr>
          <a:xfrm flipH="1" rot="10800000">
            <a:off x="22898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47" name="Google Shape;4947;p46"/>
          <p:cNvCxnSpPr>
            <a:stCxn id="4940" idx="6"/>
          </p:cNvCxnSpPr>
          <p:nvPr/>
        </p:nvCxnSpPr>
        <p:spPr>
          <a:xfrm flipH="1" rot="10800000">
            <a:off x="30929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4952" name="Google Shape;4952;p46"/>
          <p:cNvCxnSpPr>
            <a:stCxn id="4948" idx="6"/>
            <a:endCxn id="4939" idx="2"/>
          </p:cNvCxnSpPr>
          <p:nvPr/>
        </p:nvCxnSpPr>
        <p:spPr>
          <a:xfrm flipH="1" rot="10800000">
            <a:off x="9901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4953" name="Google Shape;4953;p46"/>
          <p:cNvCxnSpPr>
            <a:stCxn id="4948" idx="6"/>
            <a:endCxn id="4940" idx="2"/>
          </p:cNvCxnSpPr>
          <p:nvPr/>
        </p:nvCxnSpPr>
        <p:spPr>
          <a:xfrm flipH="1" rot="10800000">
            <a:off x="9901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56" name="Google Shape;4956;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7" name="Google Shape;4957;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8" name="Google Shape;4958;p46"/>
          <p:cNvCxnSpPr>
            <a:stCxn id="4926" idx="6"/>
            <a:endCxn id="4954" idx="2"/>
          </p:cNvCxnSpPr>
          <p:nvPr/>
        </p:nvCxnSpPr>
        <p:spPr>
          <a:xfrm flipH="1" rot="10800000">
            <a:off x="1904525" y="2946050"/>
            <a:ext cx="2259600" cy="678900"/>
          </a:xfrm>
          <a:prstGeom prst="straightConnector1">
            <a:avLst/>
          </a:prstGeom>
          <a:noFill/>
          <a:ln cap="flat" cmpd="sng" w="9525">
            <a:solidFill>
              <a:srgbClr val="FF0000"/>
            </a:solidFill>
            <a:prstDash val="solid"/>
            <a:round/>
            <a:headEnd len="med" w="med" type="none"/>
            <a:tailEnd len="med" w="med" type="triangle"/>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65" name="Google Shape;4965;p46"/>
          <p:cNvCxnSpPr>
            <a:stCxn id="4961" idx="6"/>
            <a:endCxn id="4962"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4966" name="Google Shape;4966;p46"/>
          <p:cNvCxnSpPr>
            <a:stCxn id="4961" idx="6"/>
            <a:endCxn id="4964"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67" name="Google Shape;4967;p46"/>
          <p:cNvCxnSpPr>
            <a:stCxn id="4961" idx="6"/>
            <a:endCxn id="4963"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69" name="Google Shape;4969;p46"/>
          <p:cNvCxnSpPr>
            <a:stCxn id="4959" idx="6"/>
            <a:endCxn id="4962"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0" name="Google Shape;4970;p46"/>
          <p:cNvCxnSpPr>
            <a:stCxn id="4959" idx="6"/>
            <a:endCxn id="4963"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73" name="Google Shape;4973;p46"/>
          <p:cNvCxnSpPr>
            <a:stCxn id="4960" idx="6"/>
            <a:endCxn id="4963"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76" name="Google Shape;4976;p46"/>
          <p:cNvCxnSpPr>
            <a:stCxn id="4964" idx="6"/>
            <a:endCxn id="4974"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4979" name="Google Shape;4979;p46"/>
          <p:cNvCxnSpPr>
            <a:stCxn id="4974"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80" name="Google Shape;4980;p46"/>
          <p:cNvCxnSpPr>
            <a:stCxn id="4975"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85" name="Google Shape;4985;p46"/>
          <p:cNvCxnSpPr>
            <a:stCxn id="4981" idx="6"/>
            <a:endCxn id="4974"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4986" name="Google Shape;4986;p46"/>
          <p:cNvCxnSpPr>
            <a:endCxn id="4975"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4987" name="Google Shape;4987;p46"/>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a:t>
            </a:r>
            <a:r>
              <a:rPr lang="en"/>
              <a:t>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a:t>
            </a:r>
            <a:r>
              <a:rPr lang="en"/>
              <a:t>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92"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99" name="Google Shape;4999;p47"/>
          <p:cNvCxnSpPr>
            <a:stCxn id="4995" idx="6"/>
            <a:endCxn id="4996" idx="2"/>
          </p:cNvCxnSpPr>
          <p:nvPr/>
        </p:nvCxnSpPr>
        <p:spPr>
          <a:xfrm flipH="1" rot="10800000">
            <a:off x="18283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1" name="Google Shape;5001;p47"/>
          <p:cNvCxnSpPr>
            <a:stCxn id="4995" idx="6"/>
            <a:endCxn id="4997" idx="2"/>
          </p:cNvCxnSpPr>
          <p:nvPr/>
        </p:nvCxnSpPr>
        <p:spPr>
          <a:xfrm flipH="1" rot="10800000">
            <a:off x="18283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4" name="Google Shape;5004;p47"/>
          <p:cNvCxnSpPr>
            <a:stCxn id="4993" idx="6"/>
            <a:endCxn id="4997" idx="2"/>
          </p:cNvCxnSpPr>
          <p:nvPr/>
        </p:nvCxnSpPr>
        <p:spPr>
          <a:xfrm flipH="1" rot="10800000">
            <a:off x="25771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7" name="Google Shape;5007;p47"/>
          <p:cNvCxnSpPr>
            <a:stCxn id="4994" idx="6"/>
            <a:endCxn id="4997" idx="2"/>
          </p:cNvCxnSpPr>
          <p:nvPr/>
        </p:nvCxnSpPr>
        <p:spPr>
          <a:xfrm flipH="1" rot="10800000">
            <a:off x="33259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0" name="Google Shape;5010;p47"/>
          <p:cNvCxnSpPr>
            <a:stCxn id="4998" idx="6"/>
            <a:endCxn id="5008" idx="2"/>
          </p:cNvCxnSpPr>
          <p:nvPr/>
        </p:nvCxnSpPr>
        <p:spPr>
          <a:xfrm flipH="1" rot="10800000">
            <a:off x="16759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11" name="Google Shape;5011;p47"/>
          <p:cNvCxnSpPr>
            <a:stCxn id="4998" idx="6"/>
            <a:endCxn id="5009" idx="2"/>
          </p:cNvCxnSpPr>
          <p:nvPr/>
        </p:nvCxnSpPr>
        <p:spPr>
          <a:xfrm flipH="1" rot="10800000">
            <a:off x="16759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13" name="Google Shape;5013;p47"/>
          <p:cNvCxnSpPr>
            <a:stCxn id="4996" idx="6"/>
            <a:endCxn id="5009" idx="2"/>
          </p:cNvCxnSpPr>
          <p:nvPr/>
        </p:nvCxnSpPr>
        <p:spPr>
          <a:xfrm flipH="1" rot="10800000">
            <a:off x="24247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5" name="Google Shape;5015;p47"/>
          <p:cNvCxnSpPr>
            <a:stCxn id="5008" idx="6"/>
          </p:cNvCxnSpPr>
          <p:nvPr/>
        </p:nvCxnSpPr>
        <p:spPr>
          <a:xfrm flipH="1" rot="10800000">
            <a:off x="22136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16" name="Google Shape;5016;p47"/>
          <p:cNvCxnSpPr>
            <a:stCxn id="5009" idx="6"/>
          </p:cNvCxnSpPr>
          <p:nvPr/>
        </p:nvCxnSpPr>
        <p:spPr>
          <a:xfrm flipH="1" rot="10800000">
            <a:off x="30167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021" name="Google Shape;5021;p47"/>
          <p:cNvCxnSpPr>
            <a:stCxn id="5017" idx="6"/>
            <a:endCxn id="5008" idx="2"/>
          </p:cNvCxnSpPr>
          <p:nvPr/>
        </p:nvCxnSpPr>
        <p:spPr>
          <a:xfrm flipH="1" rot="10800000">
            <a:off x="9139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022" name="Google Shape;5022;p47"/>
          <p:cNvCxnSpPr>
            <a:stCxn id="5017" idx="6"/>
            <a:endCxn id="5009" idx="2"/>
          </p:cNvCxnSpPr>
          <p:nvPr/>
        </p:nvCxnSpPr>
        <p:spPr>
          <a:xfrm flipH="1" rot="10800000">
            <a:off x="9139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25" name="Google Shape;5025;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6" name="Google Shape;5026;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7" name="Google Shape;5027;p47"/>
          <p:cNvCxnSpPr>
            <a:stCxn id="4995" idx="6"/>
            <a:endCxn id="5023" idx="2"/>
          </p:cNvCxnSpPr>
          <p:nvPr/>
        </p:nvCxnSpPr>
        <p:spPr>
          <a:xfrm flipH="1" rot="10800000">
            <a:off x="18283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34" name="Google Shape;5034;p47"/>
          <p:cNvCxnSpPr>
            <a:stCxn id="5030" idx="6"/>
            <a:endCxn id="5031"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035" name="Google Shape;5035;p47"/>
          <p:cNvCxnSpPr>
            <a:stCxn id="5030" idx="6"/>
            <a:endCxn id="5033"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6" name="Google Shape;5036;p47"/>
          <p:cNvCxnSpPr>
            <a:stCxn id="5030" idx="6"/>
            <a:endCxn id="5032"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38" name="Google Shape;5038;p47"/>
          <p:cNvCxnSpPr>
            <a:stCxn id="5028" idx="6"/>
            <a:endCxn id="5031"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9" name="Google Shape;5039;p47"/>
          <p:cNvCxnSpPr>
            <a:stCxn id="5028" idx="6"/>
            <a:endCxn id="5032"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42" name="Google Shape;5042;p47"/>
          <p:cNvCxnSpPr>
            <a:stCxn id="5029" idx="6"/>
            <a:endCxn id="5032"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45" name="Google Shape;5045;p47"/>
          <p:cNvCxnSpPr>
            <a:stCxn id="5033" idx="6"/>
            <a:endCxn id="5043"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048" name="Google Shape;5048;p47"/>
          <p:cNvCxnSpPr>
            <a:stCxn id="5043"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49" name="Google Shape;5049;p47"/>
          <p:cNvCxnSpPr>
            <a:stCxn id="5044"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54" name="Google Shape;5054;p47"/>
          <p:cNvCxnSpPr>
            <a:stCxn id="5050" idx="6"/>
            <a:endCxn id="5043"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055" name="Google Shape;5055;p47"/>
          <p:cNvCxnSpPr>
            <a:endCxn id="5044"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056" name="Google Shape;5056;p47"/>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7"/>
          <p:cNvSpPr/>
          <p:nvPr/>
        </p:nvSpPr>
        <p:spPr>
          <a:xfrm>
            <a:off x="29531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7"/>
          <p:cNvSpPr/>
          <p:nvPr/>
        </p:nvSpPr>
        <p:spPr>
          <a:xfrm>
            <a:off x="4705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7"/>
          <p:cNvSpPr/>
          <p:nvPr/>
        </p:nvSpPr>
        <p:spPr>
          <a:xfrm>
            <a:off x="7112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7"/>
          <p:cNvSpPr/>
          <p:nvPr/>
        </p:nvSpPr>
        <p:spPr>
          <a:xfrm>
            <a:off x="14291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7"/>
          <p:cNvSpPr/>
          <p:nvPr/>
        </p:nvSpPr>
        <p:spPr>
          <a:xfrm>
            <a:off x="5162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7"/>
          <p:cNvSpPr txBox="1"/>
          <p:nvPr/>
        </p:nvSpPr>
        <p:spPr>
          <a:xfrm>
            <a:off x="18166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7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79" name="Google Shape;5079;p48"/>
            <p:cNvCxnSpPr>
              <a:stCxn id="5075" idx="6"/>
              <a:endCxn id="5076" idx="2"/>
            </p:cNvCxnSpPr>
            <p:nvPr/>
          </p:nvCxnSpPr>
          <p:spPr>
            <a:xfrm flipH="1" rot="10800000">
              <a:off x="21331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1" name="Google Shape;5081;p48"/>
            <p:cNvCxnSpPr>
              <a:stCxn id="5075" idx="6"/>
              <a:endCxn id="5077" idx="2"/>
            </p:cNvCxnSpPr>
            <p:nvPr/>
          </p:nvCxnSpPr>
          <p:spPr>
            <a:xfrm flipH="1" rot="10800000">
              <a:off x="21331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4" name="Google Shape;5084;p48"/>
            <p:cNvCxnSpPr>
              <a:stCxn id="5073" idx="6"/>
              <a:endCxn id="5077" idx="2"/>
            </p:cNvCxnSpPr>
            <p:nvPr/>
          </p:nvCxnSpPr>
          <p:spPr>
            <a:xfrm flipH="1" rot="10800000">
              <a:off x="28819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7" name="Google Shape;5087;p48"/>
            <p:cNvCxnSpPr>
              <a:stCxn id="5074" idx="6"/>
              <a:endCxn id="5077" idx="2"/>
            </p:cNvCxnSpPr>
            <p:nvPr/>
          </p:nvCxnSpPr>
          <p:spPr>
            <a:xfrm flipH="1" rot="10800000">
              <a:off x="36307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0" name="Google Shape;5090;p48"/>
            <p:cNvCxnSpPr>
              <a:stCxn id="5078" idx="6"/>
              <a:endCxn id="5088" idx="2"/>
            </p:cNvCxnSpPr>
            <p:nvPr/>
          </p:nvCxnSpPr>
          <p:spPr>
            <a:xfrm flipH="1" rot="10800000">
              <a:off x="19807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91" name="Google Shape;5091;p48"/>
            <p:cNvCxnSpPr>
              <a:stCxn id="5078" idx="6"/>
              <a:endCxn id="5089" idx="2"/>
            </p:cNvCxnSpPr>
            <p:nvPr/>
          </p:nvCxnSpPr>
          <p:spPr>
            <a:xfrm flipH="1" rot="10800000">
              <a:off x="19807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93" name="Google Shape;5093;p48"/>
            <p:cNvCxnSpPr>
              <a:stCxn id="5076" idx="6"/>
              <a:endCxn id="5089" idx="2"/>
            </p:cNvCxnSpPr>
            <p:nvPr/>
          </p:nvCxnSpPr>
          <p:spPr>
            <a:xfrm flipH="1" rot="10800000">
              <a:off x="27295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5" name="Google Shape;5095;p48"/>
            <p:cNvCxnSpPr>
              <a:stCxn id="5088" idx="6"/>
            </p:cNvCxnSpPr>
            <p:nvPr/>
          </p:nvCxnSpPr>
          <p:spPr>
            <a:xfrm flipH="1" rot="10800000">
              <a:off x="25184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96" name="Google Shape;5096;p48"/>
            <p:cNvCxnSpPr>
              <a:stCxn id="5089" idx="6"/>
            </p:cNvCxnSpPr>
            <p:nvPr/>
          </p:nvCxnSpPr>
          <p:spPr>
            <a:xfrm flipH="1" rot="10800000">
              <a:off x="33215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101" name="Google Shape;5101;p48"/>
            <p:cNvCxnSpPr>
              <a:stCxn id="5097" idx="6"/>
              <a:endCxn id="5088" idx="2"/>
            </p:cNvCxnSpPr>
            <p:nvPr/>
          </p:nvCxnSpPr>
          <p:spPr>
            <a:xfrm flipH="1" rot="10800000">
              <a:off x="12187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102" name="Google Shape;5102;p48"/>
            <p:cNvCxnSpPr>
              <a:stCxn id="5097" idx="6"/>
              <a:endCxn id="5089" idx="2"/>
            </p:cNvCxnSpPr>
            <p:nvPr/>
          </p:nvCxnSpPr>
          <p:spPr>
            <a:xfrm flipH="1" rot="10800000">
              <a:off x="12187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05" name="Google Shape;5105;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6" name="Google Shape;5106;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7" name="Google Shape;5107;p48"/>
            <p:cNvCxnSpPr>
              <a:stCxn id="5075" idx="6"/>
              <a:endCxn id="5103" idx="2"/>
            </p:cNvCxnSpPr>
            <p:nvPr/>
          </p:nvCxnSpPr>
          <p:spPr>
            <a:xfrm flipH="1" rot="10800000">
              <a:off x="21331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108" name="Google Shape;5108;p48"/>
            <p:cNvSpPr txBox="1"/>
            <p:nvPr/>
          </p:nvSpPr>
          <p:spPr>
            <a:xfrm>
              <a:off x="1604825" y="4523350"/>
              <a:ext cx="2895000" cy="400200"/>
            </a:xfrm>
            <a:prstGeom prst="rect">
              <a:avLst/>
            </a:prstGeom>
            <a:noFill/>
            <a:ln>
              <a:noFill/>
            </a:ln>
          </p:spPr>
          <p:txBody>
            <a:bodyPr anchorCtr="0" anchor="t" bIns="91425" lIns="91425" spcFirstLastPara="1" rIns="91425" wrap="square" tIns="91425">
              <a:noAutofit/>
            </a:bodyPr>
            <a:lstStyle/>
            <a:p>
              <a:pPr indent="-381000" lvl="0" marL="457200" rtl="0" algn="ctr">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8"/>
            <p:cNvSpPr/>
            <p:nvPr/>
          </p:nvSpPr>
          <p:spPr>
            <a:xfrm>
              <a:off x="32579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8"/>
            <p:cNvSpPr/>
            <p:nvPr/>
          </p:nvSpPr>
          <p:spPr>
            <a:xfrm>
              <a:off x="1733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8"/>
            <p:cNvSpPr txBox="1"/>
            <p:nvPr/>
          </p:nvSpPr>
          <p:spPr>
            <a:xfrm>
              <a:off x="3361905" y="234739"/>
              <a:ext cx="5376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20" name="Google Shape;5120;p48"/>
            <p:cNvCxnSpPr>
              <a:stCxn id="5116" idx="6"/>
              <a:endCxn id="5117" idx="2"/>
            </p:cNvCxnSpPr>
            <p:nvPr/>
          </p:nvCxnSpPr>
          <p:spPr>
            <a:xfrm flipH="1" rot="10800000">
              <a:off x="6705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121" name="Google Shape;5121;p48"/>
            <p:cNvCxnSpPr>
              <a:stCxn id="5116" idx="6"/>
              <a:endCxn id="5119" idx="2"/>
            </p:cNvCxnSpPr>
            <p:nvPr/>
          </p:nvCxnSpPr>
          <p:spPr>
            <a:xfrm flipH="1" rot="10800000">
              <a:off x="6705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2" name="Google Shape;5122;p48"/>
            <p:cNvCxnSpPr>
              <a:stCxn id="5116" idx="6"/>
              <a:endCxn id="5118" idx="2"/>
            </p:cNvCxnSpPr>
            <p:nvPr/>
          </p:nvCxnSpPr>
          <p:spPr>
            <a:xfrm flipH="1" rot="10800000">
              <a:off x="6705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4" name="Google Shape;5124;p48"/>
            <p:cNvCxnSpPr>
              <a:stCxn id="5114" idx="6"/>
              <a:endCxn id="5117" idx="2"/>
            </p:cNvCxnSpPr>
            <p:nvPr/>
          </p:nvCxnSpPr>
          <p:spPr>
            <a:xfrm flipH="1" rot="10800000">
              <a:off x="7453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5" name="Google Shape;5125;p48"/>
            <p:cNvCxnSpPr>
              <a:stCxn id="5114" idx="6"/>
              <a:endCxn id="5118" idx="2"/>
            </p:cNvCxnSpPr>
            <p:nvPr/>
          </p:nvCxnSpPr>
          <p:spPr>
            <a:xfrm flipH="1" rot="10800000">
              <a:off x="745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8" name="Google Shape;5128;p48"/>
            <p:cNvCxnSpPr>
              <a:stCxn id="5115" idx="6"/>
              <a:endCxn id="5118" idx="2"/>
            </p:cNvCxnSpPr>
            <p:nvPr/>
          </p:nvCxnSpPr>
          <p:spPr>
            <a:xfrm flipH="1" rot="10800000">
              <a:off x="8202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31" name="Google Shape;5131;p48"/>
            <p:cNvCxnSpPr>
              <a:stCxn id="5119" idx="6"/>
              <a:endCxn id="5129" idx="2"/>
            </p:cNvCxnSpPr>
            <p:nvPr/>
          </p:nvCxnSpPr>
          <p:spPr>
            <a:xfrm flipH="1" rot="10800000">
              <a:off x="7009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134" name="Google Shape;5134;p48"/>
            <p:cNvCxnSpPr>
              <a:stCxn id="5129" idx="6"/>
            </p:cNvCxnSpPr>
            <p:nvPr/>
          </p:nvCxnSpPr>
          <p:spPr>
            <a:xfrm flipH="1" rot="10800000">
              <a:off x="7014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35" name="Google Shape;5135;p48"/>
            <p:cNvCxnSpPr>
              <a:stCxn id="5130" idx="6"/>
            </p:cNvCxnSpPr>
            <p:nvPr/>
          </p:nvCxnSpPr>
          <p:spPr>
            <a:xfrm flipH="1" rot="10800000">
              <a:off x="7817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40" name="Google Shape;5140;p48"/>
            <p:cNvCxnSpPr>
              <a:stCxn id="5136" idx="6"/>
              <a:endCxn id="5129" idx="2"/>
            </p:cNvCxnSpPr>
            <p:nvPr/>
          </p:nvCxnSpPr>
          <p:spPr>
            <a:xfrm flipH="1" rot="10800000">
              <a:off x="6247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141" name="Google Shape;5141;p48"/>
            <p:cNvCxnSpPr>
              <a:endCxn id="5130" idx="2"/>
            </p:cNvCxnSpPr>
            <p:nvPr/>
          </p:nvCxnSpPr>
          <p:spPr>
            <a:xfrm flipH="1" rot="10800000">
              <a:off x="6252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142" name="Google Shape;5142;p48"/>
            <p:cNvSpPr txBox="1"/>
            <p:nvPr/>
          </p:nvSpPr>
          <p:spPr>
            <a:xfrm>
              <a:off x="5948225" y="4523350"/>
              <a:ext cx="3140700" cy="400200"/>
            </a:xfrm>
            <a:prstGeom prst="rect">
              <a:avLst/>
            </a:prstGeom>
            <a:noFill/>
            <a:ln>
              <a:noFill/>
            </a:ln>
          </p:spPr>
          <p:txBody>
            <a:bodyPr anchorCtr="0" anchor="t" bIns="91425" lIns="91425" spcFirstLastPara="1" rIns="91425" wrap="square" tIns="91425">
              <a:noAutofit/>
            </a:bodyPr>
            <a:lstStyle/>
            <a:p>
              <a:pPr indent="-361950" lvl="0" marL="457200" marR="0" rtl="0" algn="ctr">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8"/>
            <p:cNvSpPr/>
            <p:nvPr/>
          </p:nvSpPr>
          <p:spPr>
            <a:xfrm>
              <a:off x="8255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8"/>
            <p:cNvSpPr/>
            <p:nvPr/>
          </p:nvSpPr>
          <p:spPr>
            <a:xfrm>
              <a:off x="6305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8"/>
            <p:cNvSpPr txBox="1"/>
            <p:nvPr/>
          </p:nvSpPr>
          <p:spPr>
            <a:xfrm>
              <a:off x="7836420" y="259455"/>
              <a:ext cx="21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55" name="Google Shape;5155;p48"/>
            <p:cNvCxnSpPr>
              <a:stCxn id="5151" idx="6"/>
              <a:endCxn id="5152"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6" name="Google Shape;5156;p48"/>
            <p:cNvCxnSpPr>
              <a:stCxn id="5151" idx="6"/>
              <a:endCxn id="5154"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7" name="Google Shape;5157;p48"/>
            <p:cNvCxnSpPr>
              <a:stCxn id="5151" idx="6"/>
              <a:endCxn id="5153"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9" name="Google Shape;5159;p48"/>
            <p:cNvCxnSpPr>
              <a:stCxn id="5149" idx="6"/>
              <a:endCxn id="5152"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0" name="Google Shape;5160;p48"/>
            <p:cNvCxnSpPr>
              <a:stCxn id="5149" idx="6"/>
              <a:endCxn id="5153"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3" name="Google Shape;5163;p48"/>
            <p:cNvCxnSpPr>
              <a:stCxn id="5150" idx="6"/>
              <a:endCxn id="5153"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66" name="Google Shape;5166;p48"/>
            <p:cNvCxnSpPr>
              <a:stCxn id="5154" idx="6"/>
              <a:endCxn id="5164"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67" name="Google Shape;5167;p48"/>
            <p:cNvCxnSpPr>
              <a:stCxn id="5154" idx="6"/>
              <a:endCxn id="5165"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2" name="Google Shape;5172;p48"/>
            <p:cNvCxnSpPr>
              <a:stCxn id="5164"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73" name="Google Shape;5173;p48"/>
            <p:cNvCxnSpPr>
              <a:stCxn id="5165"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8" name="Google Shape;5178;p48"/>
            <p:cNvCxnSpPr>
              <a:stCxn id="5174" idx="6"/>
              <a:endCxn id="5164"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5179" name="Google Shape;5179;p48"/>
            <p:cNvSpPr/>
            <p:nvPr/>
          </p:nvSpPr>
          <p:spPr>
            <a:xfrm>
              <a:off x="503405" y="2131942"/>
              <a:ext cx="3166500" cy="94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8"/>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1" name="Google Shape;5181;p48"/>
            <p:cNvCxnSpPr>
              <a:endCxn id="5165"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5182" name="Google Shape;5182;p48"/>
            <p:cNvSpPr txBox="1"/>
            <p:nvPr/>
          </p:nvSpPr>
          <p:spPr>
            <a:xfrm>
              <a:off x="766050" y="4523350"/>
              <a:ext cx="2706600" cy="400200"/>
            </a:xfrm>
            <a:prstGeom prst="rect">
              <a:avLst/>
            </a:prstGeom>
            <a:noFill/>
            <a:ln>
              <a:noFill/>
            </a:ln>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a:p>
              <a:pPr indent="0" lvl="0" marL="0" rtl="0" algn="l">
                <a:spcBef>
                  <a:spcPts val="0"/>
                </a:spcBef>
                <a:spcAft>
                  <a:spcPts val="0"/>
                </a:spcAft>
                <a:buNone/>
              </a:pPr>
              <a:r>
                <a:t/>
              </a:r>
              <a:endParaRPr/>
            </a:p>
          </p:txBody>
        </p:sp>
      </p:grpSp>
      <p:sp>
        <p:nvSpPr>
          <p:cNvPr id="5185" name="Google Shape;5185;p48"/>
          <p:cNvSpPr txBox="1"/>
          <p:nvPr/>
        </p:nvSpPr>
        <p:spPr>
          <a:xfrm>
            <a:off x="3725648" y="913225"/>
            <a:ext cx="662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9"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9"/>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9"/>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9"/>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5195" name="Google Shape;5195;p49"/>
          <p:cNvCxnSpPr>
            <a:stCxn id="5191" idx="6"/>
            <a:endCxn id="5193"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5196" name="Google Shape;5196;p49"/>
          <p:cNvCxnSpPr>
            <a:stCxn id="5192" idx="6"/>
            <a:endCxn id="5193"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5197" name="Google Shape;5197;p49"/>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5202" name="Google Shape;5202;p49"/>
          <p:cNvCxnSpPr>
            <a:stCxn id="5198" idx="3"/>
            <a:endCxn id="5190"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5203" name="Google Shape;5203;p49"/>
          <p:cNvCxnSpPr>
            <a:stCxn id="5199" idx="3"/>
            <a:endCxn id="5191"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5204" name="Google Shape;5204;p49"/>
          <p:cNvCxnSpPr>
            <a:stCxn id="5200" idx="3"/>
            <a:endCxn id="5192"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5206" name="Google Shape;5206;p49"/>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5210" name="Google Shape;5210;p49"/>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9"/>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15" name="Google Shape;5215;p49"/>
          <p:cNvCxnSpPr>
            <a:stCxn id="5211" idx="6"/>
            <a:endCxn id="5213"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5216" name="Google Shape;5216;p49"/>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9"/>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20" name="Google Shape;5220;p49"/>
          <p:cNvCxnSpPr>
            <a:stCxn id="5216" idx="6"/>
            <a:endCxn id="5218"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5221" name="Google Shape;5221;p49"/>
          <p:cNvCxnSpPr>
            <a:stCxn id="5216"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5222" name="Google Shape;5222;p49"/>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9"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1" name="Google Shape;5231;p50"/>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32" name="Google Shape;5232;p50"/>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0"/>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0"/>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0"/>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0"/>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0"/>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0"/>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0"/>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0"/>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0"/>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0"/>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0"/>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0"/>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0"/>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0"/>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0"/>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0"/>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0"/>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0"/>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0"/>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0"/>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0"/>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0"/>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0"/>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0"/>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0"/>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0"/>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0"/>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0"/>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0"/>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0"/>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277" name="Google Shape;5277;p50"/>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278" name="Google Shape;5278;p50"/>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9" name="Google Shape;5279;p50"/>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80" name="Google Shape;5280;p50"/>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0"/>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0"/>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0"/>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0"/>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0"/>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0"/>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0"/>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0"/>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0"/>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0"/>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0"/>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0"/>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0"/>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0"/>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0"/>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0"/>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0"/>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0"/>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0"/>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0"/>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0"/>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0"/>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0"/>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0"/>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0"/>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0"/>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0"/>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0"/>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325" name="Google Shape;5325;p50"/>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5326" name="Google Shape;5326;p50"/>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5327" name="Google Shape;5327;p50"/>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5" name="Google Shape;5335;p51"/>
          <p:cNvSpPr/>
          <p:nvPr/>
        </p:nvSpPr>
        <p:spPr>
          <a:xfrm>
            <a:off x="418625" y="302902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1"/>
          <p:cNvSpPr/>
          <p:nvPr/>
        </p:nvSpPr>
        <p:spPr>
          <a:xfrm>
            <a:off x="2901325" y="1267850"/>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1"/>
          <p:cNvSpPr/>
          <p:nvPr/>
        </p:nvSpPr>
        <p:spPr>
          <a:xfrm>
            <a:off x="3998663" y="741513"/>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1"/>
          <p:cNvSpPr/>
          <p:nvPr/>
        </p:nvSpPr>
        <p:spPr>
          <a:xfrm>
            <a:off x="3682988" y="1060388"/>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1"/>
          <p:cNvSpPr/>
          <p:nvPr/>
        </p:nvSpPr>
        <p:spPr>
          <a:xfrm>
            <a:off x="4742750" y="310700"/>
            <a:ext cx="1221600" cy="16281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7" name="Google Shape;5347;p51"/>
          <p:cNvSpPr/>
          <p:nvPr/>
        </p:nvSpPr>
        <p:spPr>
          <a:xfrm rot="7778">
            <a:off x="4810692" y="80062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cap="flat" cmpd="sng" w="9525">
            <a:solidFill>
              <a:schemeClr val="dk2"/>
            </a:solidFill>
            <a:prstDash val="solid"/>
            <a:round/>
            <a:headEnd len="med" w="med" type="none"/>
            <a:tailEnd len="med" w="med" type="none"/>
          </a:ln>
        </p:spPr>
      </p:cxnSp>
      <p:cxnSp>
        <p:nvCxnSpPr>
          <p:cNvPr id="5353" name="Google Shape;5353;p51"/>
          <p:cNvCxnSpPr>
            <a:stCxn id="5338" idx="3"/>
            <a:endCxn id="5339" idx="1"/>
          </p:cNvCxnSpPr>
          <p:nvPr/>
        </p:nvCxnSpPr>
        <p:spPr>
          <a:xfrm flipH="1" rot="10800000">
            <a:off x="1660305" y="1124323"/>
            <a:ext cx="157200" cy="900"/>
          </a:xfrm>
          <a:prstGeom prst="straightConnector1">
            <a:avLst/>
          </a:prstGeom>
          <a:noFill/>
          <a:ln cap="flat" cmpd="sng" w="9525">
            <a:solidFill>
              <a:schemeClr val="dk2"/>
            </a:solidFill>
            <a:prstDash val="solid"/>
            <a:round/>
            <a:headEnd len="med" w="med" type="none"/>
            <a:tailEnd len="med" w="med" type="none"/>
          </a:ln>
        </p:spPr>
      </p:cxnSp>
      <p:cxnSp>
        <p:nvCxnSpPr>
          <p:cNvPr id="5354" name="Google Shape;5354;p51"/>
          <p:cNvCxnSpPr>
            <a:stCxn id="5339" idx="3"/>
            <a:endCxn id="5341" idx="1"/>
          </p:cNvCxnSpPr>
          <p:nvPr/>
        </p:nvCxnSpPr>
        <p:spPr>
          <a:xfrm flipH="1" rot="10800000">
            <a:off x="2082830" y="745248"/>
            <a:ext cx="183300" cy="379800"/>
          </a:xfrm>
          <a:prstGeom prst="straightConnector1">
            <a:avLst/>
          </a:prstGeom>
          <a:noFill/>
          <a:ln cap="flat" cmpd="sng" w="9525">
            <a:solidFill>
              <a:schemeClr val="dk2"/>
            </a:solidFill>
            <a:prstDash val="solid"/>
            <a:round/>
            <a:headEnd len="med" w="med" type="none"/>
            <a:tailEnd len="med" w="med" type="triangle"/>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cap="flat" cmpd="sng" w="9525">
            <a:solidFill>
              <a:schemeClr val="dk2"/>
            </a:solidFill>
            <a:prstDash val="solid"/>
            <a:round/>
            <a:headEnd len="med" w="med" type="none"/>
            <a:tailEnd len="med" w="med" type="triangle"/>
          </a:ln>
        </p:spPr>
      </p:cxnSp>
      <p:cxnSp>
        <p:nvCxnSpPr>
          <p:cNvPr id="5356" name="Google Shape;5356;p51"/>
          <p:cNvCxnSpPr>
            <a:stCxn id="5341" idx="3"/>
          </p:cNvCxnSpPr>
          <p:nvPr/>
        </p:nvCxnSpPr>
        <p:spPr>
          <a:xfrm>
            <a:off x="2531255" y="745948"/>
            <a:ext cx="377100" cy="9000"/>
          </a:xfrm>
          <a:prstGeom prst="straightConnector1">
            <a:avLst/>
          </a:prstGeom>
          <a:noFill/>
          <a:ln cap="flat" cmpd="sng" w="9525">
            <a:solidFill>
              <a:schemeClr val="dk2"/>
            </a:solidFill>
            <a:prstDash val="solid"/>
            <a:round/>
            <a:headEnd len="med" w="med" type="none"/>
            <a:tailEnd len="med" w="med" type="triangle"/>
          </a:ln>
        </p:spPr>
      </p:cxnSp>
      <p:cxnSp>
        <p:nvCxnSpPr>
          <p:cNvPr id="5357" name="Google Shape;5357;p51"/>
          <p:cNvCxnSpPr>
            <a:stCxn id="5340" idx="3"/>
          </p:cNvCxnSpPr>
          <p:nvPr/>
        </p:nvCxnSpPr>
        <p:spPr>
          <a:xfrm>
            <a:off x="2505355" y="1563248"/>
            <a:ext cx="381000" cy="5700"/>
          </a:xfrm>
          <a:prstGeom prst="straightConnector1">
            <a:avLst/>
          </a:prstGeom>
          <a:noFill/>
          <a:ln cap="flat" cmpd="sng" w="9525">
            <a:solidFill>
              <a:schemeClr val="dk2"/>
            </a:solidFill>
            <a:prstDash val="solid"/>
            <a:round/>
            <a:headEnd len="med" w="med" type="none"/>
            <a:tailEnd len="med" w="med" type="triangle"/>
          </a:ln>
        </p:spPr>
      </p:cxnSp>
      <p:cxnSp>
        <p:nvCxnSpPr>
          <p:cNvPr id="5358" name="Google Shape;5358;p51"/>
          <p:cNvCxnSpPr>
            <a:stCxn id="5342" idx="5"/>
            <a:endCxn id="5344" idx="0"/>
          </p:cNvCxnSpPr>
          <p:nvPr/>
        </p:nvCxnSpPr>
        <p:spPr>
          <a:xfrm>
            <a:off x="3358588" y="544138"/>
            <a:ext cx="1016100" cy="197400"/>
          </a:xfrm>
          <a:prstGeom prst="curvedConnector2">
            <a:avLst/>
          </a:prstGeom>
          <a:noFill/>
          <a:ln cap="flat" cmpd="sng" w="9525">
            <a:solidFill>
              <a:schemeClr val="dk2"/>
            </a:solidFill>
            <a:prstDash val="solid"/>
            <a:round/>
            <a:headEnd len="med" w="med" type="none"/>
            <a:tailEnd len="med" w="med" type="none"/>
          </a:ln>
        </p:spPr>
      </p:cxnSp>
      <p:cxnSp>
        <p:nvCxnSpPr>
          <p:cNvPr id="5359" name="Google Shape;5359;p51"/>
          <p:cNvCxnSpPr>
            <a:stCxn id="5343" idx="4"/>
            <a:endCxn id="5345" idx="3"/>
          </p:cNvCxnSpPr>
          <p:nvPr/>
        </p:nvCxnSpPr>
        <p:spPr>
          <a:xfrm flipH="1" rot="10800000">
            <a:off x="3054102" y="1507962"/>
            <a:ext cx="705300" cy="133500"/>
          </a:xfrm>
          <a:prstGeom prst="curvedConnector2">
            <a:avLst/>
          </a:prstGeom>
          <a:noFill/>
          <a:ln cap="flat" cmpd="sng" w="9525">
            <a:solidFill>
              <a:schemeClr val="dk2"/>
            </a:solidFill>
            <a:prstDash val="solid"/>
            <a:round/>
            <a:headEnd len="med" w="med" type="none"/>
            <a:tailEnd len="med" w="med" type="none"/>
          </a:ln>
        </p:spPr>
      </p:cxnSp>
      <p:cxnSp>
        <p:nvCxnSpPr>
          <p:cNvPr id="5360" name="Google Shape;5360;p51"/>
          <p:cNvCxnSpPr>
            <a:stCxn id="5345" idx="5"/>
            <a:endCxn id="5346" idx="1"/>
          </p:cNvCxnSpPr>
          <p:nvPr/>
        </p:nvCxnSpPr>
        <p:spPr>
          <a:xfrm flipH="1" rot="10800000">
            <a:off x="4135388" y="1124776"/>
            <a:ext cx="607500" cy="9600"/>
          </a:xfrm>
          <a:prstGeom prst="straightConnector1">
            <a:avLst/>
          </a:prstGeom>
          <a:noFill/>
          <a:ln cap="flat" cmpd="sng" w="9525">
            <a:solidFill>
              <a:schemeClr val="dk2"/>
            </a:solidFill>
            <a:prstDash val="solid"/>
            <a:round/>
            <a:headEnd len="med" w="med" type="none"/>
            <a:tailEnd len="med" w="med" type="triangle"/>
          </a:ln>
        </p:spPr>
      </p:cxnSp>
      <p:cxnSp>
        <p:nvCxnSpPr>
          <p:cNvPr id="5361" name="Google Shape;5361;p51"/>
          <p:cNvCxnSpPr>
            <a:stCxn id="5347" idx="3"/>
            <a:endCxn id="5348" idx="1"/>
          </p:cNvCxnSpPr>
          <p:nvPr/>
        </p:nvCxnSpPr>
        <p:spPr>
          <a:xfrm flipH="1" rot="10800000">
            <a:off x="5075892" y="1124473"/>
            <a:ext cx="142500" cy="5400"/>
          </a:xfrm>
          <a:prstGeom prst="straightConnector1">
            <a:avLst/>
          </a:prstGeom>
          <a:noFill/>
          <a:ln cap="flat" cmpd="sng" w="9525">
            <a:solidFill>
              <a:schemeClr val="dk2"/>
            </a:solidFill>
            <a:prstDash val="solid"/>
            <a:round/>
            <a:headEnd len="med" w="med" type="none"/>
            <a:tailEnd len="med" w="med" type="triangle"/>
          </a:ln>
        </p:spPr>
      </p:cxnSp>
      <p:cxnSp>
        <p:nvCxnSpPr>
          <p:cNvPr id="5362" name="Google Shape;5362;p51"/>
          <p:cNvCxnSpPr>
            <a:stCxn id="5348" idx="3"/>
            <a:endCxn id="5349" idx="1"/>
          </p:cNvCxnSpPr>
          <p:nvPr/>
        </p:nvCxnSpPr>
        <p:spPr>
          <a:xfrm flipH="1" rot="10800000">
            <a:off x="5483530" y="1124448"/>
            <a:ext cx="142500" cy="600"/>
          </a:xfrm>
          <a:prstGeom prst="straightConnector1">
            <a:avLst/>
          </a:prstGeom>
          <a:noFill/>
          <a:ln cap="flat" cmpd="sng" w="9525">
            <a:solidFill>
              <a:schemeClr val="dk2"/>
            </a:solidFill>
            <a:prstDash val="solid"/>
            <a:round/>
            <a:headEnd len="med" w="med" type="none"/>
            <a:tailEnd len="med" w="med" type="triangle"/>
          </a:ln>
        </p:spPr>
      </p:cxnSp>
      <p:cxnSp>
        <p:nvCxnSpPr>
          <p:cNvPr id="5363" name="Google Shape;5363;p51"/>
          <p:cNvCxnSpPr>
            <a:stCxn id="5349" idx="3"/>
            <a:endCxn id="5350" idx="1"/>
          </p:cNvCxnSpPr>
          <p:nvPr/>
        </p:nvCxnSpPr>
        <p:spPr>
          <a:xfrm>
            <a:off x="5891142" y="1125048"/>
            <a:ext cx="438600" cy="4500"/>
          </a:xfrm>
          <a:prstGeom prst="straightConnector1">
            <a:avLst/>
          </a:prstGeom>
          <a:noFill/>
          <a:ln cap="flat" cmpd="sng" w="9525">
            <a:solidFill>
              <a:schemeClr val="dk2"/>
            </a:solidFill>
            <a:prstDash val="solid"/>
            <a:round/>
            <a:headEnd len="med" w="med" type="none"/>
            <a:tailEnd len="med" w="med" type="triangle"/>
          </a:ln>
        </p:spPr>
      </p:cxnSp>
      <p:sp>
        <p:nvSpPr>
          <p:cNvPr id="5364" name="Google Shape;5364;p51"/>
          <p:cNvSpPr/>
          <p:nvPr/>
        </p:nvSpPr>
        <p:spPr>
          <a:xfrm>
            <a:off x="1512775" y="3046725"/>
            <a:ext cx="937800" cy="361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1"/>
          <p:cNvSpPr/>
          <p:nvPr/>
        </p:nvSpPr>
        <p:spPr>
          <a:xfrm>
            <a:off x="2802075" y="3342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1"/>
          <p:cNvSpPr/>
          <p:nvPr/>
        </p:nvSpPr>
        <p:spPr>
          <a:xfrm>
            <a:off x="3882813" y="25450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1"/>
          <p:cNvSpPr/>
          <p:nvPr/>
        </p:nvSpPr>
        <p:spPr>
          <a:xfrm>
            <a:off x="3553550" y="2884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1"/>
          <p:cNvSpPr/>
          <p:nvPr/>
        </p:nvSpPr>
        <p:spPr>
          <a:xfrm>
            <a:off x="4953350" y="2803513"/>
            <a:ext cx="937800" cy="3615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De</a:t>
            </a:r>
            <a:r>
              <a:rPr lang="en">
                <a:latin typeface="Consolas"/>
                <a:ea typeface="Consolas"/>
                <a:cs typeface="Consolas"/>
                <a:sym typeface="Consolas"/>
              </a:rPr>
              <a:t>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cap="flat" cmpd="sng" w="9525">
            <a:solidFill>
              <a:schemeClr val="dk2"/>
            </a:solidFill>
            <a:prstDash val="solid"/>
            <a:round/>
            <a:headEnd len="med" w="med" type="none"/>
            <a:tailEnd len="med" w="med" type="triangle"/>
          </a:ln>
        </p:spPr>
      </p:cxnSp>
      <p:cxnSp>
        <p:nvCxnSpPr>
          <p:cNvPr id="5371" name="Google Shape;5371;p51"/>
          <p:cNvCxnSpPr>
            <a:stCxn id="5364" idx="3"/>
            <a:endCxn id="5365" idx="2"/>
          </p:cNvCxnSpPr>
          <p:nvPr/>
        </p:nvCxnSpPr>
        <p:spPr>
          <a:xfrm flipH="1" rot="10800000">
            <a:off x="2450575" y="2793075"/>
            <a:ext cx="435900" cy="4344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5372" name="Google Shape;5372;p51"/>
          <p:cNvCxnSpPr>
            <a:stCxn id="5364" idx="3"/>
            <a:endCxn id="5366" idx="2"/>
          </p:cNvCxnSpPr>
          <p:nvPr/>
        </p:nvCxnSpPr>
        <p:spPr>
          <a:xfrm>
            <a:off x="2450575" y="3227475"/>
            <a:ext cx="351600" cy="488400"/>
          </a:xfrm>
          <a:prstGeom prst="curvedConnector3">
            <a:avLst>
              <a:gd fmla="val 49986" name="adj1"/>
            </a:avLst>
          </a:prstGeom>
          <a:noFill/>
          <a:ln cap="flat" cmpd="sng" w="9525">
            <a:solidFill>
              <a:schemeClr val="dk2"/>
            </a:solidFill>
            <a:prstDash val="solid"/>
            <a:round/>
            <a:headEnd len="med" w="med" type="none"/>
            <a:tailEnd len="med" w="med" type="none"/>
          </a:ln>
        </p:spPr>
      </p:cxnSp>
      <p:cxnSp>
        <p:nvCxnSpPr>
          <p:cNvPr id="5373" name="Google Shape;5373;p51"/>
          <p:cNvCxnSpPr>
            <a:stCxn id="5365" idx="5"/>
            <a:endCxn id="5367" idx="0"/>
          </p:cNvCxnSpPr>
          <p:nvPr/>
        </p:nvCxnSpPr>
        <p:spPr>
          <a:xfrm>
            <a:off x="3338738" y="2493538"/>
            <a:ext cx="920100" cy="51600"/>
          </a:xfrm>
          <a:prstGeom prst="curvedConnector2">
            <a:avLst/>
          </a:prstGeom>
          <a:noFill/>
          <a:ln cap="flat" cmpd="sng" w="9525">
            <a:solidFill>
              <a:schemeClr val="dk2"/>
            </a:solidFill>
            <a:prstDash val="solid"/>
            <a:round/>
            <a:headEnd len="med" w="med" type="none"/>
            <a:tailEnd len="med" w="med" type="none"/>
          </a:ln>
        </p:spPr>
      </p:cxnSp>
      <p:cxnSp>
        <p:nvCxnSpPr>
          <p:cNvPr id="5374" name="Google Shape;5374;p51"/>
          <p:cNvCxnSpPr>
            <a:stCxn id="5366" idx="4"/>
            <a:endCxn id="5368" idx="3"/>
          </p:cNvCxnSpPr>
          <p:nvPr/>
        </p:nvCxnSpPr>
        <p:spPr>
          <a:xfrm flipH="1" rot="10800000">
            <a:off x="2954852" y="3331937"/>
            <a:ext cx="675000" cy="384000"/>
          </a:xfrm>
          <a:prstGeom prst="curvedConnector2">
            <a:avLst/>
          </a:prstGeom>
          <a:noFill/>
          <a:ln cap="flat" cmpd="sng" w="9525">
            <a:solidFill>
              <a:schemeClr val="dk2"/>
            </a:solidFill>
            <a:prstDash val="solid"/>
            <a:round/>
            <a:headEnd len="med" w="med" type="none"/>
            <a:tailEnd len="med" w="med" type="none"/>
          </a:ln>
        </p:spPr>
      </p:cxnSp>
      <p:cxnSp>
        <p:nvCxnSpPr>
          <p:cNvPr id="5375" name="Google Shape;5375;p51"/>
          <p:cNvCxnSpPr>
            <a:stCxn id="5368" idx="5"/>
            <a:endCxn id="5369" idx="1"/>
          </p:cNvCxnSpPr>
          <p:nvPr/>
        </p:nvCxnSpPr>
        <p:spPr>
          <a:xfrm>
            <a:off x="4005950" y="2958313"/>
            <a:ext cx="947400" cy="25800"/>
          </a:xfrm>
          <a:prstGeom prst="straightConnector1">
            <a:avLst/>
          </a:prstGeom>
          <a:noFill/>
          <a:ln cap="flat" cmpd="sng" w="9525">
            <a:solidFill>
              <a:schemeClr val="dk2"/>
            </a:solidFill>
            <a:prstDash val="solid"/>
            <a:round/>
            <a:headEnd len="med" w="med" type="none"/>
            <a:tailEnd len="med" w="med" type="triangle"/>
          </a:ln>
        </p:spPr>
      </p:cxnSp>
      <p:sp>
        <p:nvSpPr>
          <p:cNvPr id="5376" name="Google Shape;5376;p51"/>
          <p:cNvSpPr/>
          <p:nvPr/>
        </p:nvSpPr>
        <p:spPr>
          <a:xfrm>
            <a:off x="6380075" y="277937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flipH="1" rot="10800000">
            <a:off x="5891150" y="2977963"/>
            <a:ext cx="489000" cy="6300"/>
          </a:xfrm>
          <a:prstGeom prst="straightConnector1">
            <a:avLst/>
          </a:prstGeom>
          <a:noFill/>
          <a:ln cap="flat" cmpd="sng" w="9525">
            <a:solidFill>
              <a:schemeClr val="dk2"/>
            </a:solidFill>
            <a:prstDash val="solid"/>
            <a:round/>
            <a:headEnd len="med" w="med" type="none"/>
            <a:tailEnd len="med" w="med" type="triangle"/>
          </a:ln>
        </p:spPr>
      </p:cxnSp>
      <p:sp>
        <p:nvSpPr>
          <p:cNvPr id="5378" name="Google Shape;5378;p51"/>
          <p:cNvSpPr txBox="1"/>
          <p:nvPr/>
        </p:nvSpPr>
        <p:spPr>
          <a:xfrm>
            <a:off x="1465350" y="2005600"/>
            <a:ext cx="8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ncoder</a:t>
            </a:r>
            <a:endParaRPr/>
          </a:p>
        </p:txBody>
      </p:sp>
      <p:sp>
        <p:nvSpPr>
          <p:cNvPr id="5379" name="Google Shape;5379;p51"/>
          <p:cNvSpPr txBox="1"/>
          <p:nvPr/>
        </p:nvSpPr>
        <p:spPr>
          <a:xfrm>
            <a:off x="4958475" y="2050000"/>
            <a:ext cx="9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r>
              <a:rPr lang="en"/>
              <a: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5" name="Shape 5385"/>
        <p:cNvGrpSpPr/>
        <p:nvPr/>
      </p:nvGrpSpPr>
      <p:grpSpPr>
        <a:xfrm>
          <a:off x="0" y="0"/>
          <a:ext cx="0" cy="0"/>
          <a:chOff x="0" y="0"/>
          <a:chExt cx="0" cy="0"/>
        </a:xfrm>
      </p:grpSpPr>
      <p:cxnSp>
        <p:nvCxnSpPr>
          <p:cNvPr id="5386" name="Google Shape;5386;p52"/>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5387" name="Google Shape;5387;p52"/>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5388" name="Google Shape;5388;p52"/>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5389" name="Google Shape;5389;p52"/>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5390" name="Google Shape;5390;p52"/>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5391" name="Google Shape;5391;p52"/>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5392" name="Google Shape;5392;p52"/>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2"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5404" name="Google Shape;5404;p53"/>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3"/>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3"/>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3"/>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5416" name="Google Shape;5416;p53"/>
          <p:cNvCxnSpPr>
            <a:stCxn id="5412" idx="6"/>
            <a:endCxn id="5403"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5417" name="Google Shape;5417;p53"/>
          <p:cNvCxnSpPr>
            <a:stCxn id="5413" idx="6"/>
            <a:endCxn id="5403"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5418" name="Google Shape;5418;p53"/>
          <p:cNvCxnSpPr>
            <a:stCxn id="5411" idx="6"/>
            <a:endCxn id="5404"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5421" name="Google Shape;5421;p53"/>
          <p:cNvCxnSpPr>
            <a:stCxn id="5412" idx="6"/>
            <a:endCxn id="5404"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5424" name="Google Shape;5424;p53"/>
          <p:cNvCxnSpPr>
            <a:stCxn id="5413" idx="6"/>
            <a:endCxn id="5404"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5427" name="Google Shape;5427;p53"/>
          <p:cNvCxnSpPr>
            <a:stCxn id="5414" idx="6"/>
            <a:endCxn id="5428"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5429" name="Google Shape;5429;p53"/>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3"/>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433" name="Google Shape;5433;p53"/>
          <p:cNvCxnSpPr>
            <a:stCxn id="5410" idx="6"/>
            <a:endCxn id="5414"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5434" name="Google Shape;5434;p53"/>
          <p:cNvCxnSpPr>
            <a:stCxn id="5405" idx="6"/>
            <a:endCxn id="5414"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5428" name="Google Shape;5428;p53"/>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448" name="Google Shape;5448;p54"/>
          <p:cNvCxnSpPr>
            <a:stCxn id="5443" idx="6"/>
            <a:endCxn id="5445"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449" name="Google Shape;5449;p54"/>
          <p:cNvCxnSpPr>
            <a:stCxn id="5442" idx="6"/>
            <a:endCxn id="5445"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450" name="Google Shape;5450;p54"/>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2" name="Google Shape;5452;p54"/>
          <p:cNvCxnSpPr>
            <a:stCxn id="5450" idx="3"/>
            <a:endCxn id="5443"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454" name="Google Shape;5454;p54"/>
          <p:cNvCxnSpPr>
            <a:stCxn id="5450" idx="3"/>
            <a:endCxn id="5442"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3" name="Google Shape;5473;p54"/>
            <p:cNvCxnSpPr>
              <a:endCxn id="5461"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4" name="Google Shape;5474;p54"/>
            <p:cNvCxnSpPr>
              <a:stCxn id="5457" idx="6"/>
              <a:endCxn id="5459"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5" name="Google Shape;5475;p54"/>
            <p:cNvCxnSpPr>
              <a:stCxn id="5457" idx="6"/>
              <a:endCxn id="5460"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77" name="Google Shape;5477;p54"/>
            <p:cNvCxnSpPr>
              <a:stCxn id="5458" idx="6"/>
              <a:endCxn id="5459"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8" name="Google Shape;5478;p54"/>
            <p:cNvCxnSpPr>
              <a:stCxn id="5458" idx="6"/>
              <a:endCxn id="5460"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79" name="Google Shape;5479;p54"/>
            <p:cNvCxnSpPr>
              <a:stCxn id="5458" idx="6"/>
              <a:endCxn id="5461"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0" name="Google Shape;5480;p54"/>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1" name="Google Shape;5481;p54"/>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2" name="Google Shape;5482;p54"/>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3" name="Google Shape;5483;p54"/>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4" name="Google Shape;5484;p54"/>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5" name="Google Shape;5485;p54"/>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86" name="Google Shape;5486;p54"/>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7" name="Google Shape;5487;p54"/>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88" name="Google Shape;5488;p54"/>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9" name="Google Shape;5489;p54"/>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0" name="Google Shape;5490;p54"/>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1" name="Google Shape;5491;p54"/>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2" name="Google Shape;5492;p54"/>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3" name="Google Shape;5493;p54"/>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4" name="Google Shape;5494;p54"/>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95" name="Google Shape;5495;p54"/>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6" name="Google Shape;5496;p54"/>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97" name="Google Shape;5497;p54"/>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8" name="Google Shape;5498;p54"/>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9" name="Google Shape;5499;p54"/>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0" name="Google Shape;5500;p54"/>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1" name="Google Shape;5501;p54"/>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2" name="Google Shape;5502;p54"/>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3" name="Google Shape;5503;p54"/>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04" name="Google Shape;5504;p54"/>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5" name="Google Shape;5505;p54"/>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06" name="Google Shape;5506;p54"/>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7" name="Google Shape;5507;p54"/>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8" name="Google Shape;5508;p54"/>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9" name="Google Shape;5509;p54"/>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0" name="Google Shape;5510;p54"/>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11" name="Google Shape;5511;p54"/>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12" name="Google Shape;5512;p54"/>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13" name="Google Shape;5513;p54"/>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4" name="Google Shape;5514;p54"/>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15" name="Google Shape;5515;p54"/>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516" name="Google Shape;5516;p54"/>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518" name="Google Shape;5518;p54"/>
            <p:cNvCxnSpPr>
              <a:stCxn id="5469" idx="6"/>
              <a:endCxn id="5516"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519" name="Google Shape;5519;p54"/>
            <p:cNvCxnSpPr>
              <a:stCxn id="5470" idx="6"/>
              <a:endCxn id="5516"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520" name="Google Shape;5520;p54"/>
            <p:cNvCxnSpPr>
              <a:stCxn id="5516"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521" name="Google Shape;5521;p54"/>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8"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535" name="Google Shape;5535;p55"/>
          <p:cNvCxnSpPr>
            <a:stCxn id="5530" idx="6"/>
            <a:endCxn id="5532"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536" name="Google Shape;5536;p55"/>
          <p:cNvCxnSpPr>
            <a:stCxn id="5529" idx="6"/>
            <a:endCxn id="5532"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537" name="Google Shape;5537;p55"/>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39" name="Google Shape;5539;p55"/>
          <p:cNvCxnSpPr>
            <a:stCxn id="5537" idx="3"/>
            <a:endCxn id="5530"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541" name="Google Shape;5541;p55"/>
          <p:cNvCxnSpPr>
            <a:stCxn id="5537" idx="3"/>
            <a:endCxn id="5529"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0" name="Google Shape;5560;p55"/>
            <p:cNvCxnSpPr>
              <a:endCxn id="5548"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1" name="Google Shape;5561;p55"/>
            <p:cNvCxnSpPr>
              <a:stCxn id="5544" idx="6"/>
              <a:endCxn id="5546"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2" name="Google Shape;5562;p55"/>
            <p:cNvCxnSpPr>
              <a:stCxn id="5544" idx="6"/>
              <a:endCxn id="5547"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64" name="Google Shape;5564;p55"/>
            <p:cNvCxnSpPr>
              <a:stCxn id="5545" idx="6"/>
              <a:endCxn id="5546"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5" name="Google Shape;5565;p55"/>
            <p:cNvCxnSpPr>
              <a:stCxn id="5545" idx="6"/>
              <a:endCxn id="5547"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66" name="Google Shape;5566;p55"/>
            <p:cNvCxnSpPr>
              <a:stCxn id="5545" idx="6"/>
              <a:endCxn id="5548"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7" name="Google Shape;5567;p55"/>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8" name="Google Shape;5568;p55"/>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9" name="Google Shape;5569;p55"/>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0" name="Google Shape;5570;p55"/>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1" name="Google Shape;5571;p55"/>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2" name="Google Shape;5572;p55"/>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73" name="Google Shape;5573;p55"/>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4" name="Google Shape;5574;p55"/>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75" name="Google Shape;5575;p55"/>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6" name="Google Shape;5576;p55"/>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7" name="Google Shape;5577;p55"/>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8" name="Google Shape;5578;p55"/>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9" name="Google Shape;5579;p55"/>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0" name="Google Shape;5580;p55"/>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1" name="Google Shape;5581;p55"/>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82" name="Google Shape;5582;p55"/>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3" name="Google Shape;5583;p55"/>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84" name="Google Shape;5584;p55"/>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5" name="Google Shape;5585;p55"/>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6" name="Google Shape;5586;p55"/>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7" name="Google Shape;5587;p55"/>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8" name="Google Shape;5588;p55"/>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9" name="Google Shape;5589;p55"/>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0" name="Google Shape;5590;p55"/>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91" name="Google Shape;5591;p55"/>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2" name="Google Shape;5592;p55"/>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93" name="Google Shape;5593;p55"/>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4" name="Google Shape;5594;p55"/>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5" name="Google Shape;5595;p55"/>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6" name="Google Shape;5596;p55"/>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7" name="Google Shape;5597;p55"/>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8" name="Google Shape;5598;p55"/>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9" name="Google Shape;5599;p55"/>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600" name="Google Shape;5600;p55"/>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601" name="Google Shape;5601;p55"/>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602" name="Google Shape;5602;p55"/>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603" name="Google Shape;5603;p55"/>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605" name="Google Shape;5605;p55"/>
            <p:cNvCxnSpPr>
              <a:stCxn id="5556" idx="6"/>
              <a:endCxn id="5603"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606" name="Google Shape;5606;p55"/>
            <p:cNvCxnSpPr>
              <a:stCxn id="5557" idx="6"/>
              <a:endCxn id="5603"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607" name="Google Shape;5607;p55"/>
            <p:cNvCxnSpPr>
              <a:stCxn id="5603"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608" name="Google Shape;5608;p55"/>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5"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22" name="Google Shape;5622;p56"/>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6"/>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6"/>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6"/>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6"/>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6"/>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6"/>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6"/>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6"/>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5633" name="Google Shape;5633;p56"/>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34" name="Google Shape;5634;p56"/>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6"/>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6"/>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6"/>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6"/>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6"/>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6"/>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6"/>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6"/>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6"/>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6"/>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6"/>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6"/>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6"/>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6"/>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6"/>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6"/>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6"/>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6"/>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6"/>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6"/>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6"/>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6"/>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6"/>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6"/>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6"/>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6"/>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6"/>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6"/>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6"/>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6"/>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6"/>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6"/>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6"/>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6"/>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6"/>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6"/>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6"/>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6"/>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6"/>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6"/>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6"/>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6"/>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6"/>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6"/>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6"/>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82" name="Google Shape;5682;p56"/>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6"/>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6"/>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6"/>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6"/>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6"/>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6"/>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6"/>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6"/>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93" name="Google Shape;5693;p56"/>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6"/>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6"/>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6"/>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6"/>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6"/>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6"/>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6"/>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6"/>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6"/>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6"/>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6"/>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6"/>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6"/>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6"/>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6"/>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6"/>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6"/>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6"/>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6"/>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6"/>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6"/>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6"/>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6"/>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6"/>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6"/>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6"/>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6"/>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6"/>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6"/>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6"/>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6"/>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6"/>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6"/>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6"/>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6"/>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6"/>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6"/>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6"/>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6"/>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6"/>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6"/>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6"/>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6"/>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7" name="Google Shape;5737;p56"/>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5738" name="Google Shape;5738;p56"/>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741" name="Google Shape;5741;p56"/>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6"/>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6"/>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6"/>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6"/>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6"/>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6"/>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6"/>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6"/>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752" name="Google Shape;5752;p56"/>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6"/>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6"/>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6"/>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6"/>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6"/>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6"/>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6"/>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6"/>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6"/>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6"/>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6"/>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6"/>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6"/>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6"/>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6"/>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6"/>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6"/>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6"/>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6"/>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6"/>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6"/>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6"/>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6"/>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6"/>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6"/>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6"/>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6"/>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6"/>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6"/>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6"/>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6"/>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6"/>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6"/>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6"/>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6"/>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6"/>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6"/>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6"/>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6"/>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6"/>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6"/>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6"/>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6"/>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6"/>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6"/>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6"/>
            <p:cNvCxnSpPr>
              <a:endCxn id="5761"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5799" name="Google Shape;5799;p56"/>
            <p:cNvCxnSpPr>
              <a:stCxn id="5761" idx="4"/>
              <a:endCxn id="5776"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5800" name="Google Shape;5800;p56"/>
            <p:cNvCxnSpPr>
              <a:stCxn id="5776" idx="6"/>
              <a:endCxn id="5774"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5801" name="Google Shape;5801;p56"/>
            <p:cNvCxnSpPr>
              <a:stCxn id="5774" idx="5"/>
              <a:endCxn id="5780"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5802" name="Google Shape;5802;p56"/>
            <p:cNvCxnSpPr>
              <a:stCxn id="5780"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5803" name="Google Shape;5803;p56"/>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0"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5829" name="Google Shape;5829;p57"/>
            <p:cNvCxnSpPr>
              <a:stCxn id="5813" idx="6"/>
              <a:endCxn id="5815"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0" name="Google Shape;5830;p57"/>
            <p:cNvCxnSpPr>
              <a:stCxn id="5813" idx="6"/>
              <a:endCxn id="5816"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5832" name="Google Shape;5832;p57"/>
            <p:cNvCxnSpPr>
              <a:stCxn id="5814" idx="6"/>
              <a:endCxn id="5815"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3" name="Google Shape;5833;p57"/>
            <p:cNvCxnSpPr>
              <a:stCxn id="5814" idx="6"/>
              <a:endCxn id="5816"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34" name="Google Shape;5834;p57"/>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35" name="Google Shape;5835;p57"/>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6" name="Google Shape;5836;p57"/>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7" name="Google Shape;5837;p57"/>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38" name="Google Shape;5838;p57"/>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9" name="Google Shape;5839;p57"/>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0" name="Google Shape;5840;p57"/>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5841" name="Google Shape;5841;p57"/>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5842" name="Google Shape;5842;p57"/>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3" name="Google Shape;5843;p57"/>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4" name="Google Shape;5844;p57"/>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45" name="Google Shape;5845;p57"/>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46" name="Google Shape;5846;p57"/>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5847" name="Google Shape;5847;p57"/>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48" name="Google Shape;5848;p57"/>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9" name="Google Shape;5849;p57"/>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5850" name="Google Shape;5850;p57"/>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1" name="Google Shape;5851;p57"/>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2" name="Google Shape;5852;p57"/>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53" name="Google Shape;5853;p57"/>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54" name="Google Shape;5854;p57"/>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55" name="Google Shape;5855;p57"/>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56" name="Google Shape;5856;p57"/>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7" name="Google Shape;5857;p57"/>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8" name="Google Shape;5858;p57"/>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59" name="Google Shape;5859;p57"/>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0" name="Google Shape;5860;p57"/>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1" name="Google Shape;5861;p57"/>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2" name="Google Shape;5862;p57"/>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3" name="Google Shape;5863;p57"/>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4" name="Google Shape;5864;p57"/>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5" name="Google Shape;5865;p57"/>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6" name="Google Shape;5866;p57"/>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7" name="Google Shape;5867;p57"/>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8" name="Google Shape;5868;p57"/>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9" name="Google Shape;5869;p57"/>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5870" name="Google Shape;5870;p57"/>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5872" name="Google Shape;5872;p57"/>
            <p:cNvCxnSpPr>
              <a:stCxn id="5825" idx="6"/>
              <a:endCxn id="5870"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5873" name="Google Shape;5873;p57"/>
            <p:cNvCxnSpPr>
              <a:stCxn id="5826" idx="6"/>
              <a:endCxn id="5870"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5874" name="Google Shape;5874;p57"/>
            <p:cNvCxnSpPr>
              <a:stCxn id="5870"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5875" name="Google Shape;5875;p57"/>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79" name="Google Shape;5879;p57"/>
            <p:cNvCxnSpPr>
              <a:stCxn id="5814" idx="6"/>
              <a:endCxn id="5817"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5880" name="Google Shape;5880;p57"/>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5882" name="Google Shape;5882;p57"/>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7"/>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7"/>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7"/>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7"/>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5891" name="Google Shape;5891;p57"/>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7"/>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7"/>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7"/>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7"/>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7"/>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7"/>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7"/>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7"/>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7"/>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7"/>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7"/>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7"/>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7"/>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7"/>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7"/>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7"/>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7"/>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7"/>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7"/>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7"/>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7"/>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7"/>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7"/>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7"/>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7"/>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7"/>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7"/>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7"/>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7"/>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7"/>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7"/>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57"/>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5931" name="Google Shape;5931;p57"/>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5932" name="Google Shape;5932;p57"/>
          <p:cNvSpPr/>
          <p:nvPr/>
        </p:nvSpPr>
        <p:spPr>
          <a:xfrm>
            <a:off x="2004656" y="27648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5933" name="Google Shape;5933;p57"/>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5934" name="Google Shape;5934;p57"/>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5937" name="Google Shape;5937;p57"/>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7"/>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7"/>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7"/>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7"/>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7"/>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7"/>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7"/>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7"/>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7"/>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7"/>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7"/>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7"/>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7"/>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7"/>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7"/>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7"/>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7"/>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7"/>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7"/>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7"/>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7"/>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7"/>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7"/>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7"/>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7"/>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7"/>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7"/>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7"/>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7"/>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7"/>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7"/>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7"/>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7"/>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7"/>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7"/>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7"/>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7"/>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7"/>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7"/>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7"/>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7"/>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7"/>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7"/>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5985" name="Google Shape;5985;p57"/>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7"/>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7"/>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5"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5997" name="Google Shape;5997;p58"/>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5998" name="Google Shape;5998;p58"/>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5999" name="Google Shape;5999;p58"/>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0" name="Google Shape;6000;p58"/>
          <p:cNvCxnSpPr>
            <a:stCxn id="5999" idx="2"/>
            <a:endCxn id="5999"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03" name="Google Shape;6003;p58"/>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6004" name="Google Shape;6004;p58"/>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8"/>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8"/>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7" name="Google Shape;6007;p58"/>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6014" name="Google Shape;6014;p58"/>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6015" name="Google Shape;6015;p58"/>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6016" name="Google Shape;6016;p58"/>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7" name="Google Shape;6017;p58"/>
            <p:cNvCxnSpPr>
              <a:stCxn id="6016" idx="2"/>
              <a:endCxn id="6016"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6018" name="Google Shape;6018;p58"/>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24" name="Google Shape;6024;p58"/>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6025" name="Google Shape;6025;p58"/>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8"/>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8"/>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8"/>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6035" name="Google Shape;6035;p58"/>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6036" name="Google Shape;6036;p58"/>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6037" name="Google Shape;6037;p58"/>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6038" name="Google Shape;6038;p58"/>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6039" name="Google Shape;6039;p58"/>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6" name="Shape 6046"/>
        <p:cNvGrpSpPr/>
        <p:nvPr/>
      </p:nvGrpSpPr>
      <p:grpSpPr>
        <a:xfrm>
          <a:off x="0" y="0"/>
          <a:ext cx="0" cy="0"/>
          <a:chOff x="0" y="0"/>
          <a:chExt cx="0" cy="0"/>
        </a:xfrm>
      </p:grpSpPr>
      <p:sp>
        <p:nvSpPr>
          <p:cNvPr id="6047" name="Google Shape;6047;p59"/>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48" name="Google Shape;6048;p59"/>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49" name="Google Shape;6049;p59"/>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6050" name="Google Shape;6050;p59"/>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51" name="Google Shape;6051;p59"/>
          <p:cNvCxnSpPr>
            <a:stCxn id="6050"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6052" name="Google Shape;6052;p59"/>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6053" name="Google Shape;6053;p59"/>
          <p:cNvGrpSpPr/>
          <p:nvPr/>
        </p:nvGrpSpPr>
        <p:grpSpPr>
          <a:xfrm>
            <a:off x="1432449" y="496407"/>
            <a:ext cx="462868" cy="954948"/>
            <a:chOff x="837658" y="496313"/>
            <a:chExt cx="1057500" cy="954948"/>
          </a:xfrm>
        </p:grpSpPr>
        <p:cxnSp>
          <p:nvCxnSpPr>
            <p:cNvPr id="6054" name="Google Shape;6054;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55" name="Google Shape;6055;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56" name="Google Shape;6056;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57" name="Google Shape;6057;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6058" name="Google Shape;6058;p59"/>
          <p:cNvGrpSpPr/>
          <p:nvPr/>
        </p:nvGrpSpPr>
        <p:grpSpPr>
          <a:xfrm>
            <a:off x="2428836" y="496407"/>
            <a:ext cx="480634" cy="954948"/>
            <a:chOff x="837658" y="496313"/>
            <a:chExt cx="1057500" cy="954948"/>
          </a:xfrm>
        </p:grpSpPr>
        <p:cxnSp>
          <p:nvCxnSpPr>
            <p:cNvPr id="6059" name="Google Shape;6059;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60" name="Google Shape;6060;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61" name="Google Shape;6061;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62" name="Google Shape;6062;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63" name="Google Shape;6063;p59"/>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64" name="Google Shape;6064;p59"/>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65" name="Google Shape;6065;p59"/>
          <p:cNvGrpSpPr/>
          <p:nvPr/>
        </p:nvGrpSpPr>
        <p:grpSpPr>
          <a:xfrm>
            <a:off x="3392636" y="494082"/>
            <a:ext cx="480634" cy="954948"/>
            <a:chOff x="837658" y="496313"/>
            <a:chExt cx="1057500" cy="954948"/>
          </a:xfrm>
        </p:grpSpPr>
        <p:cxnSp>
          <p:nvCxnSpPr>
            <p:cNvPr id="6066" name="Google Shape;6066;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67" name="Google Shape;6067;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68" name="Google Shape;6068;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69" name="Google Shape;6069;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6070" name="Google Shape;6070;p59"/>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6071" name="Google Shape;6071;p59"/>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2" name="Google Shape;6072;p59"/>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73" name="Google Shape;6073;p59"/>
          <p:cNvGrpSpPr/>
          <p:nvPr/>
        </p:nvGrpSpPr>
        <p:grpSpPr>
          <a:xfrm>
            <a:off x="4156024" y="489275"/>
            <a:ext cx="462868" cy="954948"/>
            <a:chOff x="837658" y="496313"/>
            <a:chExt cx="1057500" cy="954948"/>
          </a:xfrm>
        </p:grpSpPr>
        <p:cxnSp>
          <p:nvCxnSpPr>
            <p:cNvPr id="6074" name="Google Shape;6074;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75" name="Google Shape;6075;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76" name="Google Shape;6076;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77" name="Google Shape;6077;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6078" name="Google Shape;6078;p59"/>
          <p:cNvGrpSpPr/>
          <p:nvPr/>
        </p:nvGrpSpPr>
        <p:grpSpPr>
          <a:xfrm>
            <a:off x="5152411" y="489275"/>
            <a:ext cx="480634" cy="954948"/>
            <a:chOff x="837658" y="496313"/>
            <a:chExt cx="1057500" cy="954948"/>
          </a:xfrm>
        </p:grpSpPr>
        <p:cxnSp>
          <p:nvCxnSpPr>
            <p:cNvPr id="6079" name="Google Shape;6079;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80" name="Google Shape;6080;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81" name="Google Shape;6081;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82" name="Google Shape;6082;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83" name="Google Shape;6083;p59"/>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84" name="Google Shape;6084;p59"/>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85" name="Google Shape;6085;p59"/>
          <p:cNvCxnSpPr>
            <a:stCxn id="6083" idx="6"/>
            <a:endCxn id="6050"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6086" name="Google Shape;6086;p59"/>
          <p:cNvCxnSpPr>
            <a:stCxn id="6084" idx="6"/>
            <a:endCxn id="6050"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6087" name="Google Shape;6087;p59"/>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6088" name="Google Shape;6088;p59"/>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6089" name="Google Shape;6089;p59"/>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6090" name="Google Shape;6090;p59"/>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6091" name="Google Shape;6091;p59"/>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6092" name="Google Shape;6092;p59"/>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9"/>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9"/>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9"/>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9"/>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7" name="Google Shape;6097;p59"/>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8" name="Google Shape;6098;p59"/>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99" name="Google Shape;6099;p59"/>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0" name="Google Shape;6100;p59"/>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1" name="Google Shape;6101;p59"/>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5" name="Shape 6105"/>
        <p:cNvGrpSpPr/>
        <p:nvPr/>
      </p:nvGrpSpPr>
      <p:grpSpPr>
        <a:xfrm>
          <a:off x="0" y="0"/>
          <a:ext cx="0" cy="0"/>
          <a:chOff x="0" y="0"/>
          <a:chExt cx="0" cy="0"/>
        </a:xfrm>
      </p:grpSpPr>
      <p:pic>
        <p:nvPicPr>
          <p:cNvPr id="6106" name="Google Shape;6106;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7" name="Google Shape;6107;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8" name="Google Shape;6108;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09" name="Google Shape;6109;p60"/>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10" name="Google Shape;6110;p60"/>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0"/>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2" name="Google Shape;6112;p60"/>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3" name="Google Shape;6113;p60"/>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0"/>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5" name="Google Shape;6115;p60"/>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16" name="Google Shape;6116;p60"/>
          <p:cNvGrpSpPr/>
          <p:nvPr/>
        </p:nvGrpSpPr>
        <p:grpSpPr>
          <a:xfrm>
            <a:off x="929750" y="3838435"/>
            <a:ext cx="829460" cy="867165"/>
            <a:chOff x="853550" y="3838435"/>
            <a:chExt cx="829460" cy="867165"/>
          </a:xfrm>
        </p:grpSpPr>
        <p:cxnSp>
          <p:nvCxnSpPr>
            <p:cNvPr id="6117" name="Google Shape;6117;p60"/>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6118" name="Google Shape;6118;p60"/>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19" name="Google Shape;6119;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0" name="Google Shape;6120;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1" name="Google Shape;6121;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2" name="Google Shape;6122;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23" name="Google Shape;6123;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4" name="Google Shape;6124;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5" name="Google Shape;6125;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6" name="Google Shape;6126;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7" name="Google Shape;6127;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28" name="Google Shape;6128;p60"/>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6129" name="Google Shape;6129;p60"/>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0" name="Google Shape;6130;p60"/>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6131" name="Google Shape;6131;p60"/>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32" name="Google Shape;6132;p60"/>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0"/>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4" name="Google Shape;6134;p60"/>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5" name="Google Shape;6135;p60"/>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0"/>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7" name="Google Shape;6137;p60"/>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38" name="Google Shape;6138;p60"/>
          <p:cNvGrpSpPr/>
          <p:nvPr/>
        </p:nvGrpSpPr>
        <p:grpSpPr>
          <a:xfrm rot="6975666">
            <a:off x="4489084" y="3247977"/>
            <a:ext cx="750796" cy="767793"/>
            <a:chOff x="997923" y="3838435"/>
            <a:chExt cx="685087" cy="833107"/>
          </a:xfrm>
        </p:grpSpPr>
        <p:cxnSp>
          <p:nvCxnSpPr>
            <p:cNvPr id="6139" name="Google Shape;6139;p60"/>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6140" name="Google Shape;6140;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1" name="Google Shape;6141;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2" name="Google Shape;6142;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3" name="Google Shape;6143;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44" name="Google Shape;6144;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5" name="Google Shape;6145;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6" name="Google Shape;6146;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7" name="Google Shape;6147;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8" name="Google Shape;6148;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49" name="Google Shape;6149;p60"/>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0" name="Google Shape;6150;p60"/>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1" name="Google Shape;6151;p60"/>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5" name="Shape 6155"/>
        <p:cNvGrpSpPr/>
        <p:nvPr/>
      </p:nvGrpSpPr>
      <p:grpSpPr>
        <a:xfrm>
          <a:off x="0" y="0"/>
          <a:ext cx="0" cy="0"/>
          <a:chOff x="0" y="0"/>
          <a:chExt cx="0" cy="0"/>
        </a:xfrm>
      </p:grpSpPr>
      <p:grpSp>
        <p:nvGrpSpPr>
          <p:cNvPr id="6156" name="Google Shape;6156;p61"/>
          <p:cNvGrpSpPr/>
          <p:nvPr/>
        </p:nvGrpSpPr>
        <p:grpSpPr>
          <a:xfrm>
            <a:off x="1210975" y="1309278"/>
            <a:ext cx="6907150" cy="1733100"/>
            <a:chOff x="521000" y="285753"/>
            <a:chExt cx="6907150" cy="1733100"/>
          </a:xfrm>
        </p:grpSpPr>
        <p:grpSp>
          <p:nvGrpSpPr>
            <p:cNvPr id="6157" name="Google Shape;6157;p61"/>
            <p:cNvGrpSpPr/>
            <p:nvPr/>
          </p:nvGrpSpPr>
          <p:grpSpPr>
            <a:xfrm>
              <a:off x="521000" y="285753"/>
              <a:ext cx="6372277" cy="1733100"/>
              <a:chOff x="521000" y="285753"/>
              <a:chExt cx="6372277" cy="1733100"/>
            </a:xfrm>
          </p:grpSpPr>
          <p:sp>
            <p:nvSpPr>
              <p:cNvPr id="6158" name="Google Shape;6158;p61"/>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9" name="Google Shape;6159;p61"/>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0" name="Google Shape;6160;p61"/>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1" name="Google Shape;6161;p61"/>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2" name="Google Shape;6162;p61"/>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3" name="Google Shape;6163;p61"/>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4" name="Google Shape;6164;p61"/>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5" name="Google Shape;6165;p61"/>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6" name="Google Shape;6166;p61"/>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7" name="Google Shape;6167;p61"/>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8" name="Google Shape;6168;p61"/>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9" name="Google Shape;6169;p61"/>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170" name="Google Shape;6170;p61"/>
              <p:cNvCxnSpPr>
                <a:stCxn id="6158" idx="6"/>
                <a:endCxn id="6161"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1" name="Google Shape;6171;p61"/>
              <p:cNvCxnSpPr>
                <a:stCxn id="6158" idx="6"/>
                <a:endCxn id="6162"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6172" name="Google Shape;6172;p61"/>
              <p:cNvCxnSpPr>
                <a:endCxn id="6163"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3" name="Google Shape;6173;p61"/>
              <p:cNvCxnSpPr>
                <a:stCxn id="6159" idx="6"/>
                <a:endCxn id="6161"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74" name="Google Shape;6174;p61"/>
              <p:cNvCxnSpPr>
                <a:stCxn id="6159" idx="6"/>
                <a:endCxn id="6162"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5" name="Google Shape;6175;p61"/>
              <p:cNvCxnSpPr>
                <a:stCxn id="6159" idx="6"/>
                <a:endCxn id="6163"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76" name="Google Shape;6176;p61"/>
              <p:cNvCxnSpPr>
                <a:stCxn id="6160" idx="6"/>
                <a:endCxn id="6161"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7" name="Google Shape;6177;p61"/>
              <p:cNvCxnSpPr>
                <a:stCxn id="6160" idx="6"/>
                <a:endCxn id="6162"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78" name="Google Shape;6178;p61"/>
              <p:cNvCxnSpPr>
                <a:stCxn id="6160" idx="6"/>
                <a:endCxn id="6163"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9" name="Google Shape;6179;p61"/>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0" name="Google Shape;6180;p61"/>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1" name="Google Shape;6181;p61"/>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82" name="Google Shape;6182;p61"/>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3" name="Google Shape;6183;p61"/>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4" name="Google Shape;6184;p61"/>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85" name="Google Shape;6185;p61"/>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86" name="Google Shape;6186;p61"/>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87" name="Google Shape;6187;p61"/>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8" name="Google Shape;6188;p61"/>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9" name="Google Shape;6189;p61"/>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0" name="Google Shape;6190;p61"/>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91" name="Google Shape;6191;p61"/>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2" name="Google Shape;6192;p61"/>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3" name="Google Shape;6193;p61"/>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94" name="Google Shape;6194;p61"/>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95" name="Google Shape;6195;p61"/>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96" name="Google Shape;6196;p61"/>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7" name="Google Shape;6197;p61"/>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98" name="Google Shape;6198;p61"/>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99" name="Google Shape;6199;p61"/>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0" name="Google Shape;6200;p61"/>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1" name="Google Shape;6201;p61"/>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2" name="Google Shape;6202;p61"/>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03" name="Google Shape;6203;p61"/>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4" name="Google Shape;6204;p61"/>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05" name="Google Shape;6205;p61"/>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6" name="Google Shape;6206;p61"/>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7" name="Google Shape;6207;p61"/>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8" name="Google Shape;6208;p61"/>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9" name="Google Shape;6209;p61"/>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10" name="Google Shape;6210;p61"/>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11" name="Google Shape;6211;p61"/>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12" name="Google Shape;6212;p61"/>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13" name="Google Shape;6213;p61"/>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14" name="Google Shape;6214;p61"/>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6215" name="Google Shape;6215;p61"/>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16" name="Google Shape;6216;p61"/>
              <p:cNvCxnSpPr>
                <a:stCxn id="6167" idx="6"/>
                <a:endCxn id="6215" idx="2"/>
              </p:cNvCxnSpPr>
              <p:nvPr/>
            </p:nvCxnSpPr>
            <p:spPr>
              <a:xfrm>
                <a:off x="5643927" y="52335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17" name="Google Shape;6217;p61"/>
              <p:cNvCxnSpPr>
                <a:stCxn id="6168" idx="6"/>
                <a:endCxn id="6215" idx="2"/>
              </p:cNvCxnSpPr>
              <p:nvPr/>
            </p:nvCxnSpPr>
            <p:spPr>
              <a:xfrm flipH="1" rot="10800000">
                <a:off x="5643927" y="837903"/>
                <a:ext cx="564000" cy="314400"/>
              </a:xfrm>
              <a:prstGeom prst="straightConnector1">
                <a:avLst/>
              </a:prstGeom>
              <a:noFill/>
              <a:ln cap="flat" cmpd="sng" w="9525">
                <a:solidFill>
                  <a:schemeClr val="dk2"/>
                </a:solidFill>
                <a:prstDash val="solid"/>
                <a:round/>
                <a:headEnd len="med" w="med" type="none"/>
                <a:tailEnd len="med" w="med" type="triangle"/>
              </a:ln>
            </p:spPr>
          </p:cxnSp>
          <p:cxnSp>
            <p:nvCxnSpPr>
              <p:cNvPr id="6218" name="Google Shape;6218;p61"/>
              <p:cNvCxnSpPr>
                <a:stCxn id="6215"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6219" name="Google Shape;6219;p61"/>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220" name="Google Shape;6220;p61"/>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221" name="Google Shape;6221;p61"/>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22" name="Google Shape;6222;p61"/>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23" name="Google Shape;6223;p61"/>
              <p:cNvCxnSpPr>
                <a:stCxn id="6167" idx="6"/>
                <a:endCxn id="6222" idx="2"/>
              </p:cNvCxnSpPr>
              <p:nvPr/>
            </p:nvCxnSpPr>
            <p:spPr>
              <a:xfrm>
                <a:off x="5643927" y="523353"/>
                <a:ext cx="564000" cy="943500"/>
              </a:xfrm>
              <a:prstGeom prst="straightConnector1">
                <a:avLst/>
              </a:prstGeom>
              <a:noFill/>
              <a:ln cap="flat" cmpd="sng" w="9525">
                <a:solidFill>
                  <a:schemeClr val="dk2"/>
                </a:solidFill>
                <a:prstDash val="solid"/>
                <a:round/>
                <a:headEnd len="med" w="med" type="none"/>
                <a:tailEnd len="med" w="med" type="triangle"/>
              </a:ln>
            </p:spPr>
          </p:cxnSp>
          <p:cxnSp>
            <p:nvCxnSpPr>
              <p:cNvPr id="6224" name="Google Shape;6224;p61"/>
              <p:cNvCxnSpPr>
                <a:stCxn id="6168" idx="6"/>
                <a:endCxn id="6222" idx="2"/>
              </p:cNvCxnSpPr>
              <p:nvPr/>
            </p:nvCxnSpPr>
            <p:spPr>
              <a:xfrm>
                <a:off x="5643927" y="115230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25" name="Google Shape;6225;p61"/>
              <p:cNvCxnSpPr>
                <a:stCxn id="6169" idx="6"/>
                <a:endCxn id="6222"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6226" name="Google Shape;6226;p61"/>
              <p:cNvCxnSpPr>
                <a:stCxn id="6169" idx="6"/>
                <a:endCxn id="6215"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6227" name="Google Shape;6227;p61"/>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6228" name="Google Shape;6228;p61"/>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29" name="Google Shape;6229;p61"/>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6230" name="Google Shape;6230;p61"/>
          <p:cNvSpPr txBox="1"/>
          <p:nvPr/>
        </p:nvSpPr>
        <p:spPr>
          <a:xfrm>
            <a:off x="3336575" y="33563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1" name="Google Shape;6231;p61"/>
          <p:cNvCxnSpPr/>
          <p:nvPr/>
        </p:nvCxnSpPr>
        <p:spPr>
          <a:xfrm>
            <a:off x="4103624" y="2175825"/>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6235" name="Shape 6235"/>
        <p:cNvGrpSpPr/>
        <p:nvPr/>
      </p:nvGrpSpPr>
      <p:grpSpPr>
        <a:xfrm>
          <a:off x="0" y="0"/>
          <a:ext cx="0" cy="0"/>
          <a:chOff x="0" y="0"/>
          <a:chExt cx="0" cy="0"/>
        </a:xfrm>
      </p:grpSpPr>
      <p:sp>
        <p:nvSpPr>
          <p:cNvPr id="6236" name="Google Shape;6236;p6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0" name="Shape 6240"/>
        <p:cNvGrpSpPr/>
        <p:nvPr/>
      </p:nvGrpSpPr>
      <p:grpSpPr>
        <a:xfrm>
          <a:off x="0" y="0"/>
          <a:ext cx="0" cy="0"/>
          <a:chOff x="0" y="0"/>
          <a:chExt cx="0" cy="0"/>
        </a:xfrm>
      </p:grpSpPr>
      <p:sp>
        <p:nvSpPr>
          <p:cNvPr id="6241" name="Google Shape;6241;p63"/>
          <p:cNvSpPr/>
          <p:nvPr/>
        </p:nvSpPr>
        <p:spPr>
          <a:xfrm>
            <a:off x="2034224"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3"/>
          <p:cNvSpPr/>
          <p:nvPr/>
        </p:nvSpPr>
        <p:spPr>
          <a:xfrm>
            <a:off x="1326538" y="1122750"/>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3"/>
          <p:cNvSpPr/>
          <p:nvPr/>
        </p:nvSpPr>
        <p:spPr>
          <a:xfrm>
            <a:off x="1376755" y="17982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3"/>
          <p:cNvSpPr/>
          <p:nvPr/>
        </p:nvSpPr>
        <p:spPr>
          <a:xfrm>
            <a:off x="2104093"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3"/>
          <p:cNvSpPr/>
          <p:nvPr/>
        </p:nvSpPr>
        <p:spPr>
          <a:xfrm rot="5400000">
            <a:off x="2196899"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3"/>
          <p:cNvSpPr/>
          <p:nvPr/>
        </p:nvSpPr>
        <p:spPr>
          <a:xfrm>
            <a:off x="24115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3"/>
          <p:cNvSpPr/>
          <p:nvPr/>
        </p:nvSpPr>
        <p:spPr>
          <a:xfrm>
            <a:off x="2289146"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3"/>
          <p:cNvSpPr/>
          <p:nvPr/>
        </p:nvSpPr>
        <p:spPr>
          <a:xfrm>
            <a:off x="25305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3"/>
          <p:cNvSpPr/>
          <p:nvPr/>
        </p:nvSpPr>
        <p:spPr>
          <a:xfrm>
            <a:off x="2649481"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3"/>
          <p:cNvSpPr/>
          <p:nvPr/>
        </p:nvSpPr>
        <p:spPr>
          <a:xfrm rot="5400000">
            <a:off x="2649440"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3"/>
          <p:cNvSpPr/>
          <p:nvPr/>
        </p:nvSpPr>
        <p:spPr>
          <a:xfrm>
            <a:off x="2903726"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3"/>
          <p:cNvSpPr/>
          <p:nvPr/>
        </p:nvSpPr>
        <p:spPr>
          <a:xfrm>
            <a:off x="2776603"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3"/>
          <p:cNvSpPr/>
          <p:nvPr/>
        </p:nvSpPr>
        <p:spPr>
          <a:xfrm>
            <a:off x="3088316"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3"/>
          <p:cNvSpPr/>
          <p:nvPr/>
        </p:nvSpPr>
        <p:spPr>
          <a:xfrm>
            <a:off x="221989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3"/>
          <p:cNvSpPr/>
          <p:nvPr/>
        </p:nvSpPr>
        <p:spPr>
          <a:xfrm>
            <a:off x="2212653"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3"/>
          <p:cNvSpPr/>
          <p:nvPr/>
        </p:nvSpPr>
        <p:spPr>
          <a:xfrm>
            <a:off x="2649481"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3"/>
          <p:cNvSpPr/>
          <p:nvPr/>
        </p:nvSpPr>
        <p:spPr>
          <a:xfrm>
            <a:off x="3215428"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3"/>
          <p:cNvSpPr/>
          <p:nvPr/>
        </p:nvSpPr>
        <p:spPr>
          <a:xfrm rot="5400000">
            <a:off x="3244124"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3"/>
          <p:cNvSpPr/>
          <p:nvPr/>
        </p:nvSpPr>
        <p:spPr>
          <a:xfrm>
            <a:off x="3215423"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3"/>
          <p:cNvSpPr/>
          <p:nvPr/>
        </p:nvSpPr>
        <p:spPr>
          <a:xfrm>
            <a:off x="3509127"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3"/>
          <p:cNvSpPr/>
          <p:nvPr/>
        </p:nvSpPr>
        <p:spPr>
          <a:xfrm>
            <a:off x="339101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3"/>
          <p:cNvSpPr/>
          <p:nvPr/>
        </p:nvSpPr>
        <p:spPr>
          <a:xfrm>
            <a:off x="3859581"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374147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3"/>
          <p:cNvSpPr/>
          <p:nvPr/>
        </p:nvSpPr>
        <p:spPr>
          <a:xfrm>
            <a:off x="3859591"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3"/>
          <p:cNvSpPr/>
          <p:nvPr/>
        </p:nvSpPr>
        <p:spPr>
          <a:xfrm rot="5400000">
            <a:off x="3916672"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a:off x="4231701"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3"/>
          <p:cNvSpPr/>
          <p:nvPr/>
        </p:nvSpPr>
        <p:spPr>
          <a:xfrm>
            <a:off x="4102760"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3"/>
          <p:cNvSpPr/>
          <p:nvPr/>
        </p:nvSpPr>
        <p:spPr>
          <a:xfrm>
            <a:off x="4700497"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3"/>
          <p:cNvSpPr/>
          <p:nvPr/>
        </p:nvSpPr>
        <p:spPr>
          <a:xfrm>
            <a:off x="4571556"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3"/>
          <p:cNvSpPr/>
          <p:nvPr/>
        </p:nvSpPr>
        <p:spPr>
          <a:xfrm>
            <a:off x="4487859"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4704240"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5185793"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5047318"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5539224"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3"/>
          <p:cNvSpPr/>
          <p:nvPr/>
        </p:nvSpPr>
        <p:spPr>
          <a:xfrm>
            <a:off x="5419619"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3"/>
          <p:cNvSpPr/>
          <p:nvPr/>
        </p:nvSpPr>
        <p:spPr>
          <a:xfrm flipH="1" rot="5400000">
            <a:off x="4754832"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3"/>
          <p:cNvSpPr/>
          <p:nvPr/>
        </p:nvSpPr>
        <p:spPr>
          <a:xfrm>
            <a:off x="5539234"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3"/>
          <p:cNvSpPr/>
          <p:nvPr/>
        </p:nvSpPr>
        <p:spPr>
          <a:xfrm>
            <a:off x="5377901"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3"/>
          <p:cNvSpPr/>
          <p:nvPr/>
        </p:nvSpPr>
        <p:spPr>
          <a:xfrm flipH="1" rot="5400000">
            <a:off x="5596315"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3"/>
          <p:cNvSpPr/>
          <p:nvPr/>
        </p:nvSpPr>
        <p:spPr>
          <a:xfrm>
            <a:off x="5915326"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3"/>
          <p:cNvSpPr/>
          <p:nvPr/>
        </p:nvSpPr>
        <p:spPr>
          <a:xfrm>
            <a:off x="5776320"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flipH="1" rot="5400000">
            <a:off x="6304004"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a:off x="6270339"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3"/>
          <p:cNvSpPr/>
          <p:nvPr/>
        </p:nvSpPr>
        <p:spPr>
          <a:xfrm>
            <a:off x="6275222"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3"/>
          <p:cNvSpPr/>
          <p:nvPr/>
        </p:nvSpPr>
        <p:spPr>
          <a:xfrm>
            <a:off x="6120015"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3"/>
          <p:cNvSpPr/>
          <p:nvPr/>
        </p:nvSpPr>
        <p:spPr>
          <a:xfrm>
            <a:off x="6163859"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3"/>
          <p:cNvSpPr/>
          <p:nvPr/>
        </p:nvSpPr>
        <p:spPr>
          <a:xfrm>
            <a:off x="662520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3"/>
          <p:cNvSpPr/>
          <p:nvPr/>
        </p:nvSpPr>
        <p:spPr>
          <a:xfrm>
            <a:off x="649112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3"/>
          <p:cNvSpPr/>
          <p:nvPr/>
        </p:nvSpPr>
        <p:spPr>
          <a:xfrm>
            <a:off x="68933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3"/>
          <p:cNvSpPr/>
          <p:nvPr/>
        </p:nvSpPr>
        <p:spPr>
          <a:xfrm>
            <a:off x="675929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3"/>
          <p:cNvSpPr/>
          <p:nvPr/>
        </p:nvSpPr>
        <p:spPr>
          <a:xfrm flipH="1" rot="5400000">
            <a:off x="6893352"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3"/>
          <p:cNvSpPr/>
          <p:nvPr/>
        </p:nvSpPr>
        <p:spPr>
          <a:xfrm>
            <a:off x="6893375"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683418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3"/>
          <p:cNvSpPr/>
          <p:nvPr/>
        </p:nvSpPr>
        <p:spPr>
          <a:xfrm>
            <a:off x="7390141"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3"/>
          <p:cNvSpPr/>
          <p:nvPr/>
        </p:nvSpPr>
        <p:spPr>
          <a:xfrm>
            <a:off x="725339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7496344"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7648434"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7162568"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3"/>
          <p:cNvSpPr/>
          <p:nvPr/>
        </p:nvSpPr>
        <p:spPr>
          <a:xfrm>
            <a:off x="702795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0" name="Google Shape;6300;p63"/>
          <p:cNvCxnSpPr/>
          <p:nvPr/>
        </p:nvCxnSpPr>
        <p:spPr>
          <a:xfrm>
            <a:off x="2423475"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6301" name="Google Shape;6301;p63"/>
          <p:cNvCxnSpPr/>
          <p:nvPr/>
        </p:nvCxnSpPr>
        <p:spPr>
          <a:xfrm flipH="1" rot="10800000">
            <a:off x="2879225"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6302" name="Google Shape;6302;p63"/>
          <p:cNvCxnSpPr/>
          <p:nvPr/>
        </p:nvCxnSpPr>
        <p:spPr>
          <a:xfrm>
            <a:off x="3459818"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6303" name="Google Shape;6303;p63"/>
          <p:cNvCxnSpPr/>
          <p:nvPr/>
        </p:nvCxnSpPr>
        <p:spPr>
          <a:xfrm flipH="1" rot="10800000">
            <a:off x="4128145"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04" name="Google Shape;6304;p63"/>
          <p:cNvSpPr txBox="1"/>
          <p:nvPr/>
        </p:nvSpPr>
        <p:spPr>
          <a:xfrm>
            <a:off x="1218992" y="944233"/>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5" name="Google Shape;6305;p63"/>
          <p:cNvSpPr txBox="1"/>
          <p:nvPr/>
        </p:nvSpPr>
        <p:spPr>
          <a:xfrm>
            <a:off x="3081625"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6" name="Google Shape;6306;p63"/>
          <p:cNvSpPr txBox="1"/>
          <p:nvPr/>
        </p:nvSpPr>
        <p:spPr>
          <a:xfrm>
            <a:off x="1304008" y="9523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7" name="Google Shape;6307;p63"/>
          <p:cNvSpPr txBox="1"/>
          <p:nvPr/>
        </p:nvSpPr>
        <p:spPr>
          <a:xfrm>
            <a:off x="2027108"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244025"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09" name="Google Shape;6309;p63"/>
          <p:cNvSpPr txBox="1"/>
          <p:nvPr/>
        </p:nvSpPr>
        <p:spPr>
          <a:xfrm>
            <a:off x="2486875"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769925"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1" name="Google Shape;6311;p63"/>
          <p:cNvSpPr txBox="1"/>
          <p:nvPr/>
        </p:nvSpPr>
        <p:spPr>
          <a:xfrm>
            <a:off x="3403700"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2" name="Google Shape;6312;p63"/>
          <p:cNvSpPr txBox="1"/>
          <p:nvPr/>
        </p:nvSpPr>
        <p:spPr>
          <a:xfrm>
            <a:off x="3754050"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4184548"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4" name="Google Shape;6314;p63"/>
          <p:cNvSpPr txBox="1"/>
          <p:nvPr/>
        </p:nvSpPr>
        <p:spPr>
          <a:xfrm>
            <a:off x="4643325"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348915"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6" name="Google Shape;6316;p63"/>
          <p:cNvSpPr txBox="1"/>
          <p:nvPr/>
        </p:nvSpPr>
        <p:spPr>
          <a:xfrm>
            <a:off x="5064138"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7" name="Google Shape;6317;p63"/>
          <p:cNvSpPr txBox="1"/>
          <p:nvPr/>
        </p:nvSpPr>
        <p:spPr>
          <a:xfrm>
            <a:off x="7453423"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8" name="Google Shape;6318;p63"/>
          <p:cNvSpPr txBox="1"/>
          <p:nvPr/>
        </p:nvSpPr>
        <p:spPr>
          <a:xfrm>
            <a:off x="5234525"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19" name="Google Shape;6319;p63"/>
          <p:cNvSpPr txBox="1"/>
          <p:nvPr/>
        </p:nvSpPr>
        <p:spPr>
          <a:xfrm>
            <a:off x="5769393"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0" name="Google Shape;6320;p63"/>
          <p:cNvSpPr txBox="1"/>
          <p:nvPr/>
        </p:nvSpPr>
        <p:spPr>
          <a:xfrm>
            <a:off x="5997608"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1" name="Google Shape;6321;p63"/>
          <p:cNvSpPr txBox="1"/>
          <p:nvPr/>
        </p:nvSpPr>
        <p:spPr>
          <a:xfrm>
            <a:off x="6394051"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2" name="Google Shape;6322;p63"/>
          <p:cNvSpPr txBox="1"/>
          <p:nvPr/>
        </p:nvSpPr>
        <p:spPr>
          <a:xfrm>
            <a:off x="6610408"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3" name="Google Shape;6323;p63"/>
          <p:cNvSpPr txBox="1"/>
          <p:nvPr/>
        </p:nvSpPr>
        <p:spPr>
          <a:xfrm>
            <a:off x="6970445"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4" name="Google Shape;6324;p63"/>
          <p:cNvSpPr txBox="1"/>
          <p:nvPr/>
        </p:nvSpPr>
        <p:spPr>
          <a:xfrm>
            <a:off x="7204675"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p:nvPr/>
        </p:nvSpPr>
        <p:spPr>
          <a:xfrm>
            <a:off x="2792513"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3"/>
          <p:cNvSpPr/>
          <p:nvPr/>
        </p:nvSpPr>
        <p:spPr>
          <a:xfrm>
            <a:off x="2870130"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3"/>
          <p:cNvSpPr/>
          <p:nvPr/>
        </p:nvSpPr>
        <p:spPr>
          <a:xfrm rot="5400000">
            <a:off x="2870149"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8" name="Google Shape;6328;p63"/>
          <p:cNvCxnSpPr/>
          <p:nvPr/>
        </p:nvCxnSpPr>
        <p:spPr>
          <a:xfrm flipH="1" rot="10800000">
            <a:off x="4051317"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29" name="Google Shape;6329;p63"/>
          <p:cNvSpPr/>
          <p:nvPr/>
        </p:nvSpPr>
        <p:spPr>
          <a:xfrm>
            <a:off x="4264413"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3"/>
          <p:cNvSpPr/>
          <p:nvPr/>
        </p:nvSpPr>
        <p:spPr>
          <a:xfrm>
            <a:off x="4243219"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flipH="1" rot="5400000">
            <a:off x="2870129"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3"/>
          <p:cNvSpPr/>
          <p:nvPr/>
        </p:nvSpPr>
        <p:spPr>
          <a:xfrm>
            <a:off x="211895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3"/>
          <p:cNvSpPr/>
          <p:nvPr/>
        </p:nvSpPr>
        <p:spPr>
          <a:xfrm>
            <a:off x="254538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3103234"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4586409"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3"/>
          <p:cNvSpPr/>
          <p:nvPr/>
        </p:nvSpPr>
        <p:spPr>
          <a:xfrm>
            <a:off x="677413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3"/>
          <p:cNvSpPr/>
          <p:nvPr/>
        </p:nvSpPr>
        <p:spPr>
          <a:xfrm>
            <a:off x="75111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3"/>
          <p:cNvSpPr/>
          <p:nvPr/>
        </p:nvSpPr>
        <p:spPr>
          <a:xfrm>
            <a:off x="6138921"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3"/>
          <p:cNvSpPr/>
          <p:nvPr/>
        </p:nvSpPr>
        <p:spPr>
          <a:xfrm>
            <a:off x="5421171"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3"/>
          <p:cNvSpPr/>
          <p:nvPr/>
        </p:nvSpPr>
        <p:spPr>
          <a:xfrm>
            <a:off x="3743034"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3"/>
          <p:cNvSpPr/>
          <p:nvPr/>
        </p:nvSpPr>
        <p:spPr>
          <a:xfrm>
            <a:off x="5328634"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5328634"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5328634"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3"/>
          <p:cNvSpPr txBox="1"/>
          <p:nvPr/>
        </p:nvSpPr>
        <p:spPr>
          <a:xfrm>
            <a:off x="2819238"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5" name="Google Shape;6345;p63"/>
          <p:cNvSpPr txBox="1"/>
          <p:nvPr/>
        </p:nvSpPr>
        <p:spPr>
          <a:xfrm>
            <a:off x="2819238"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6" name="Google Shape;6346;p63"/>
          <p:cNvSpPr txBox="1"/>
          <p:nvPr/>
        </p:nvSpPr>
        <p:spPr>
          <a:xfrm>
            <a:off x="4212985"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7" name="Google Shape;6347;p63"/>
          <p:cNvSpPr txBox="1"/>
          <p:nvPr/>
        </p:nvSpPr>
        <p:spPr>
          <a:xfrm>
            <a:off x="4218439"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8" name="Google Shape;6348;p63"/>
          <p:cNvSpPr txBox="1"/>
          <p:nvPr/>
        </p:nvSpPr>
        <p:spPr>
          <a:xfrm>
            <a:off x="2819238"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49" name="Google Shape;6349;p63"/>
          <p:cNvSpPr txBox="1"/>
          <p:nvPr/>
        </p:nvSpPr>
        <p:spPr>
          <a:xfrm>
            <a:off x="4141869"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0" name="Google Shape;6350;p63"/>
          <p:cNvSpPr txBox="1"/>
          <p:nvPr/>
        </p:nvSpPr>
        <p:spPr>
          <a:xfrm>
            <a:off x="5392856"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1" name="Google Shape;6351;p63"/>
          <p:cNvSpPr txBox="1"/>
          <p:nvPr/>
        </p:nvSpPr>
        <p:spPr>
          <a:xfrm>
            <a:off x="5395228"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2" name="Google Shape;6352;p63"/>
          <p:cNvSpPr txBox="1"/>
          <p:nvPr/>
        </p:nvSpPr>
        <p:spPr>
          <a:xfrm>
            <a:off x="5395252"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3" name="Google Shape;6353;p63"/>
          <p:cNvSpPr/>
          <p:nvPr/>
        </p:nvSpPr>
        <p:spPr>
          <a:xfrm>
            <a:off x="185513" y="13375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3"/>
          <p:cNvSpPr/>
          <p:nvPr/>
        </p:nvSpPr>
        <p:spPr>
          <a:xfrm>
            <a:off x="261713" y="14137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3"/>
          <p:cNvSpPr/>
          <p:nvPr/>
        </p:nvSpPr>
        <p:spPr>
          <a:xfrm>
            <a:off x="337913" y="14899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3"/>
          <p:cNvSpPr/>
          <p:nvPr/>
        </p:nvSpPr>
        <p:spPr>
          <a:xfrm>
            <a:off x="414113" y="15661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7796288"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3"/>
          <p:cNvSpPr/>
          <p:nvPr/>
        </p:nvSpPr>
        <p:spPr>
          <a:xfrm>
            <a:off x="7872488"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3"/>
          <p:cNvSpPr/>
          <p:nvPr/>
        </p:nvSpPr>
        <p:spPr>
          <a:xfrm>
            <a:off x="7948688"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3"/>
          <p:cNvSpPr/>
          <p:nvPr/>
        </p:nvSpPr>
        <p:spPr>
          <a:xfrm>
            <a:off x="8024888"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4" name="Shape 6364"/>
        <p:cNvGrpSpPr/>
        <p:nvPr/>
      </p:nvGrpSpPr>
      <p:grpSpPr>
        <a:xfrm>
          <a:off x="0" y="0"/>
          <a:ext cx="0" cy="0"/>
          <a:chOff x="0" y="0"/>
          <a:chExt cx="0" cy="0"/>
        </a:xfrm>
      </p:grpSpPr>
      <p:sp>
        <p:nvSpPr>
          <p:cNvPr id="6365" name="Google Shape;6365;p64"/>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6" name="Google Shape;6366;p64"/>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7" name="Google Shape;6367;p64"/>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8" name="Google Shape;6368;p64"/>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69" name="Google Shape;6369;p64"/>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0" name="Google Shape;6370;p64"/>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1" name="Google Shape;6371;p64"/>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2" name="Google Shape;6372;p64"/>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3" name="Google Shape;6373;p64"/>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4" name="Google Shape;6374;p64"/>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375" name="Google Shape;6375;p64"/>
          <p:cNvCxnSpPr>
            <a:stCxn id="6365" idx="0"/>
            <a:endCxn id="6367"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6" name="Google Shape;6376;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77" name="Google Shape;6377;p64"/>
          <p:cNvCxnSpPr>
            <a:stCxn id="6366" idx="0"/>
            <a:endCxn id="6369"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8" name="Google Shape;6378;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79" name="Google Shape;6379;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80" name="Google Shape;6380;p64"/>
          <p:cNvCxnSpPr>
            <a:stCxn id="6366" idx="2"/>
            <a:endCxn id="6367"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1" name="Google Shape;6381;p64"/>
          <p:cNvCxnSpPr>
            <a:stCxn id="6369" idx="0"/>
            <a:endCxn id="6368"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2" name="Google Shape;6382;p64"/>
          <p:cNvCxnSpPr>
            <a:stCxn id="6368" idx="0"/>
            <a:endCxn id="6372"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3" name="Google Shape;6383;p64"/>
          <p:cNvCxnSpPr>
            <a:stCxn id="6372" idx="0"/>
            <a:endCxn id="6373"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4" name="Google Shape;6384;p64"/>
          <p:cNvCxnSpPr>
            <a:stCxn id="6373" idx="0"/>
            <a:endCxn id="6374"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5" name="Google Shape;6385;p64"/>
          <p:cNvCxnSpPr>
            <a:stCxn id="6374" idx="0"/>
            <a:endCxn id="6370"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6" name="Google Shape;6386;p64"/>
          <p:cNvCxnSpPr>
            <a:stCxn id="6370" idx="0"/>
            <a:endCxn id="6371"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6387" name="Google Shape;6387;p64"/>
          <p:cNvSpPr/>
          <p:nvPr/>
        </p:nvSpPr>
        <p:spPr>
          <a:xfrm>
            <a:off x="1579048" y="2449679"/>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6388" name="Google Shape;6388;p64"/>
          <p:cNvSpPr/>
          <p:nvPr/>
        </p:nvSpPr>
        <p:spPr>
          <a:xfrm>
            <a:off x="1579048" y="2100106"/>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89" name="Google Shape;6389;p64"/>
          <p:cNvSpPr/>
          <p:nvPr/>
        </p:nvSpPr>
        <p:spPr>
          <a:xfrm>
            <a:off x="1579048" y="140096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90" name="Google Shape;6390;p64"/>
          <p:cNvSpPr/>
          <p:nvPr/>
        </p:nvSpPr>
        <p:spPr>
          <a:xfrm>
            <a:off x="1579048" y="1750532"/>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1" name="Google Shape;6391;p64"/>
          <p:cNvSpPr/>
          <p:nvPr/>
        </p:nvSpPr>
        <p:spPr>
          <a:xfrm>
            <a:off x="1579048" y="1051375"/>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2" name="Google Shape;6392;p64"/>
          <p:cNvSpPr/>
          <p:nvPr/>
        </p:nvSpPr>
        <p:spPr>
          <a:xfrm>
            <a:off x="1579048" y="692598"/>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393" name="Google Shape;6393;p64"/>
          <p:cNvSpPr txBox="1"/>
          <p:nvPr/>
        </p:nvSpPr>
        <p:spPr>
          <a:xfrm rot="-3921551">
            <a:off x="1050349" y="23320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394" name="Google Shape;6394;p64"/>
          <p:cNvSpPr/>
          <p:nvPr/>
        </p:nvSpPr>
        <p:spPr>
          <a:xfrm>
            <a:off x="1579048" y="-218996"/>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6395" name="Google Shape;6395;p64"/>
          <p:cNvSpPr/>
          <p:nvPr/>
        </p:nvSpPr>
        <p:spPr>
          <a:xfrm>
            <a:off x="1579048" y="328154"/>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6396" name="Google Shape;6396;p64"/>
          <p:cNvCxnSpPr>
            <a:stCxn id="6387" idx="0"/>
            <a:endCxn id="6388" idx="2"/>
          </p:cNvCxnSpPr>
          <p:nvPr/>
        </p:nvCxnSpPr>
        <p:spPr>
          <a:xfrm rot="10800000">
            <a:off x="1965598" y="2375279"/>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7" name="Google Shape;6397;p64"/>
          <p:cNvCxnSpPr>
            <a:stCxn id="6388" idx="0"/>
            <a:endCxn id="6390" idx="2"/>
          </p:cNvCxnSpPr>
          <p:nvPr/>
        </p:nvCxnSpPr>
        <p:spPr>
          <a:xfrm rot="10800000">
            <a:off x="1965598" y="2025706"/>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8" name="Google Shape;6398;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399" name="Google Shape;6399;p64"/>
          <p:cNvCxnSpPr>
            <a:stCxn id="6389" idx="0"/>
            <a:endCxn id="6391" idx="2"/>
          </p:cNvCxnSpPr>
          <p:nvPr/>
        </p:nvCxnSpPr>
        <p:spPr>
          <a:xfrm rot="10800000">
            <a:off x="1965598" y="13265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0" name="Google Shape;6400;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401" name="Google Shape;6401;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402" name="Google Shape;6402;p64"/>
          <p:cNvCxnSpPr>
            <a:stCxn id="6389" idx="2"/>
            <a:endCxn id="6390" idx="0"/>
          </p:cNvCxnSpPr>
          <p:nvPr/>
        </p:nvCxnSpPr>
        <p:spPr>
          <a:xfrm>
            <a:off x="1965598" y="16760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3" name="Google Shape;6403;p64"/>
          <p:cNvCxnSpPr>
            <a:stCxn id="6391" idx="0"/>
            <a:endCxn id="6404" idx="2"/>
          </p:cNvCxnSpPr>
          <p:nvPr/>
        </p:nvCxnSpPr>
        <p:spPr>
          <a:xfrm rot="10800000">
            <a:off x="1965598" y="976975"/>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5" name="Google Shape;6405;p64"/>
          <p:cNvCxnSpPr>
            <a:stCxn id="6392" idx="0"/>
            <a:endCxn id="6395" idx="2"/>
          </p:cNvCxnSpPr>
          <p:nvPr/>
        </p:nvCxnSpPr>
        <p:spPr>
          <a:xfrm rot="10800000">
            <a:off x="1965598" y="603198"/>
            <a:ext cx="0" cy="89400"/>
          </a:xfrm>
          <a:prstGeom prst="straightConnector1">
            <a:avLst/>
          </a:prstGeom>
          <a:noFill/>
          <a:ln cap="flat" cmpd="sng" w="9525">
            <a:solidFill>
              <a:schemeClr val="dk2"/>
            </a:solidFill>
            <a:prstDash val="solid"/>
            <a:round/>
            <a:headEnd len="med" w="med" type="none"/>
            <a:tailEnd len="med" w="med" type="none"/>
          </a:ln>
        </p:spPr>
      </p:cxnSp>
      <p:cxnSp>
        <p:nvCxnSpPr>
          <p:cNvPr id="6406" name="Google Shape;6406;p64"/>
          <p:cNvCxnSpPr>
            <a:stCxn id="6395" idx="0"/>
            <a:endCxn id="6394" idx="2"/>
          </p:cNvCxnSpPr>
          <p:nvPr/>
        </p:nvCxnSpPr>
        <p:spPr>
          <a:xfrm rot="10800000">
            <a:off x="1965598" y="56054"/>
            <a:ext cx="0" cy="272100"/>
          </a:xfrm>
          <a:prstGeom prst="straightConnector1">
            <a:avLst/>
          </a:prstGeom>
          <a:noFill/>
          <a:ln cap="flat" cmpd="sng" w="9525">
            <a:solidFill>
              <a:schemeClr val="dk2"/>
            </a:solidFill>
            <a:prstDash val="solid"/>
            <a:round/>
            <a:headEnd len="med" w="med" type="none"/>
            <a:tailEnd len="med" w="med" type="none"/>
          </a:ln>
        </p:spPr>
      </p:cxnSp>
      <p:sp>
        <p:nvSpPr>
          <p:cNvPr id="6407" name="Google Shape;6407;p64"/>
          <p:cNvSpPr txBox="1"/>
          <p:nvPr/>
        </p:nvSpPr>
        <p:spPr>
          <a:xfrm rot="-3921551">
            <a:off x="1050349" y="1646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08" name="Google Shape;6408;p64"/>
          <p:cNvSpPr txBox="1"/>
          <p:nvPr/>
        </p:nvSpPr>
        <p:spPr>
          <a:xfrm rot="-3921551">
            <a:off x="1050349" y="884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09" name="Google Shape;6409;p64"/>
          <p:cNvSpPr txBox="1"/>
          <p:nvPr/>
        </p:nvSpPr>
        <p:spPr>
          <a:xfrm rot="-3921551">
            <a:off x="1050349" y="545069"/>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0" name="Google Shape;6410;p64"/>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11" name="Google Shape;6411;p64"/>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12" name="Google Shape;6412;p64"/>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13" name="Google Shape;6413;p64"/>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4" name="Google Shape;6414;p64"/>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415" name="Google Shape;6415;p64"/>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6" name="Google Shape;6416;p64"/>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7" name="Google Shape;6417;p64"/>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18" name="Google Shape;6418;p64"/>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19" name="Google Shape;6419;p64"/>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20" name="Google Shape;6420;p64"/>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6421" name="Google Shape;6421;p64"/>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2" name="Google Shape;6422;p64"/>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3" name="Google Shape;6423;p64"/>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424" name="Google Shape;6424;p64"/>
          <p:cNvCxnSpPr>
            <a:stCxn id="6414" idx="0"/>
            <a:endCxn id="6415"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25" name="Google Shape;6425;p64"/>
          <p:cNvCxnSpPr>
            <a:stCxn id="6415" idx="0"/>
            <a:endCxn id="6417"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6" name="Google Shape;6426;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27" name="Google Shape;6427;p64"/>
          <p:cNvCxnSpPr>
            <a:stCxn id="6416" idx="0"/>
            <a:endCxn id="6419"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8" name="Google Shape;6428;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29" name="Google Shape;6429;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30" name="Google Shape;6430;p64"/>
          <p:cNvCxnSpPr>
            <a:stCxn id="6416" idx="2"/>
            <a:endCxn id="6417"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1" name="Google Shape;6431;p64"/>
          <p:cNvCxnSpPr>
            <a:stCxn id="6419" idx="0"/>
            <a:endCxn id="6418"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2" name="Google Shape;6432;p64"/>
          <p:cNvCxnSpPr>
            <a:stCxn id="6418" idx="0"/>
            <a:endCxn id="6421"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3" name="Google Shape;6433;p64"/>
          <p:cNvCxnSpPr>
            <a:stCxn id="6421" idx="0"/>
            <a:endCxn id="6422"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4" name="Google Shape;6434;p64"/>
          <p:cNvCxnSpPr>
            <a:stCxn id="6422" idx="0"/>
            <a:endCxn id="6423"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5" name="Google Shape;6435;p64"/>
          <p:cNvCxnSpPr>
            <a:stCxn id="6423" idx="0"/>
            <a:endCxn id="6420"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6" name="Google Shape;6436;p64"/>
          <p:cNvCxnSpPr>
            <a:stCxn id="6420" idx="0"/>
            <a:endCxn id="6437"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6438" name="Google Shape;6438;p64"/>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39" name="Google Shape;6439;p64"/>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40" name="Google Shape;6440;p64"/>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41" name="Google Shape;6441;p64"/>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2" name="Google Shape;6442;p64"/>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3" name="Google Shape;6443;p64"/>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44" name="Google Shape;6444;p64"/>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5" name="Google Shape;6445;p64"/>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46" name="Google Shape;6446;p64"/>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7" name="Google Shape;6447;p64"/>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48" name="Google Shape;6448;p64"/>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49" name="Google Shape;6449;p64"/>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50" name="Google Shape;6450;p64"/>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4" name="Shape 6454"/>
        <p:cNvGrpSpPr/>
        <p:nvPr/>
      </p:nvGrpSpPr>
      <p:grpSpPr>
        <a:xfrm>
          <a:off x="0" y="0"/>
          <a:ext cx="0" cy="0"/>
          <a:chOff x="0" y="0"/>
          <a:chExt cx="0" cy="0"/>
        </a:xfrm>
      </p:grpSpPr>
      <p:sp>
        <p:nvSpPr>
          <p:cNvPr id="6455" name="Google Shape;6455;p65"/>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56" name="Google Shape;6456;p65"/>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7" name="Google Shape;6457;p65"/>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8" name="Google Shape;6458;p65"/>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6459" name="Google Shape;6459;p65"/>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0" name="Google Shape;6460;p65"/>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6461" name="Google Shape;6461;p65"/>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6462" name="Google Shape;6462;p65"/>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3" name="Google Shape;6463;p65"/>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64" name="Google Shape;6464;p65"/>
          <p:cNvCxnSpPr>
            <a:stCxn id="6455" idx="0"/>
            <a:endCxn id="6457"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5" name="Google Shape;6465;p65"/>
          <p:cNvCxnSpPr>
            <a:stCxn id="6455" idx="0"/>
            <a:endCxn id="6456"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6466" name="Google Shape;6466;p65"/>
          <p:cNvCxnSpPr>
            <a:stCxn id="6455" idx="0"/>
            <a:endCxn id="6459"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7" name="Google Shape;6467;p65"/>
          <p:cNvCxnSpPr>
            <a:stCxn id="6455" idx="0"/>
            <a:endCxn id="6461"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8" name="Google Shape;6468;p65"/>
          <p:cNvCxnSpPr>
            <a:stCxn id="6457" idx="0"/>
            <a:endCxn id="6458"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69" name="Google Shape;6469;p65"/>
          <p:cNvCxnSpPr>
            <a:stCxn id="6459" idx="0"/>
            <a:endCxn id="6460"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0" name="Google Shape;6470;p65"/>
          <p:cNvCxnSpPr>
            <a:stCxn id="6461" idx="0"/>
            <a:endCxn id="6462"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1" name="Google Shape;6471;p65"/>
          <p:cNvCxnSpPr>
            <a:stCxn id="6456" idx="0"/>
            <a:endCxn id="6463"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6472" name="Google Shape;6472;p65"/>
          <p:cNvCxnSpPr>
            <a:stCxn id="6458" idx="0"/>
            <a:endCxn id="6463"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3" name="Google Shape;6473;p65"/>
          <p:cNvCxnSpPr>
            <a:stCxn id="6460" idx="0"/>
            <a:endCxn id="6463"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4" name="Google Shape;6474;p65"/>
          <p:cNvCxnSpPr>
            <a:stCxn id="6462" idx="0"/>
            <a:endCxn id="6463"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8" name="Shape 6478"/>
        <p:cNvGrpSpPr/>
        <p:nvPr/>
      </p:nvGrpSpPr>
      <p:grpSpPr>
        <a:xfrm>
          <a:off x="0" y="0"/>
          <a:ext cx="0" cy="0"/>
          <a:chOff x="0" y="0"/>
          <a:chExt cx="0" cy="0"/>
        </a:xfrm>
      </p:grpSpPr>
      <p:sp>
        <p:nvSpPr>
          <p:cNvPr id="6479" name="Google Shape;6479;p66"/>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80" name="Google Shape;6480;p66"/>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6481" name="Google Shape;6481;p66"/>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6482" name="Google Shape;6482;p66"/>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3" name="Google Shape;6483;p66"/>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6484" name="Google Shape;6484;p66"/>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85" name="Google Shape;6485;p66"/>
          <p:cNvCxnSpPr>
            <a:stCxn id="6484" idx="0"/>
            <a:endCxn id="6486"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6487" name="Google Shape;6487;p66"/>
          <p:cNvCxnSpPr>
            <a:stCxn id="6484" idx="0"/>
            <a:endCxn id="6483"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6488" name="Google Shape;6488;p66"/>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6" name="Google Shape;6486;p66"/>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89" name="Google Shape;6489;p66"/>
          <p:cNvCxnSpPr>
            <a:stCxn id="6480" idx="2"/>
            <a:endCxn id="6488"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0" name="Google Shape;6490;p66"/>
          <p:cNvCxnSpPr>
            <a:stCxn id="6488" idx="2"/>
            <a:endCxn id="6486"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1" name="Google Shape;6491;p66"/>
          <p:cNvCxnSpPr>
            <a:stCxn id="6482" idx="2"/>
            <a:endCxn id="6481"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6492" name="Google Shape;6492;p66"/>
          <p:cNvCxnSpPr>
            <a:stCxn id="6481" idx="2"/>
            <a:endCxn id="6484"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6493" name="Google Shape;6493;p66"/>
          <p:cNvCxnSpPr>
            <a:stCxn id="6479" idx="2"/>
            <a:endCxn id="6480"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6494" name="Google Shape;6494;p66"/>
          <p:cNvCxnSpPr>
            <a:stCxn id="6479" idx="2"/>
            <a:endCxn id="6482"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6495" name="Google Shape;6495;p66"/>
          <p:cNvCxnSpPr>
            <a:stCxn id="6479" idx="2"/>
            <a:endCxn id="6483"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9" name="Shape 6499"/>
        <p:cNvGrpSpPr/>
        <p:nvPr/>
      </p:nvGrpSpPr>
      <p:grpSpPr>
        <a:xfrm>
          <a:off x="0" y="0"/>
          <a:ext cx="0" cy="0"/>
          <a:chOff x="0" y="0"/>
          <a:chExt cx="0" cy="0"/>
        </a:xfrm>
      </p:grpSpPr>
      <p:sp>
        <p:nvSpPr>
          <p:cNvPr id="6500" name="Google Shape;6500;p67"/>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501" name="Google Shape;6501;p67"/>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02" name="Google Shape;6502;p67"/>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3" name="Google Shape;6503;p67"/>
          <p:cNvCxnSpPr>
            <a:stCxn id="6500" idx="0"/>
            <a:endCxn id="6501"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04" name="Google Shape;6504;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5" name="Google Shape;6505;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6" name="Google Shape;6506;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6507" name="Google Shape;6507;p67"/>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8" name="Google Shape;6508;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9" name="Google Shape;6509;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0" name="Google Shape;6510;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1" name="Google Shape;6511;p67"/>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2" name="Google Shape;6512;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3" name="Google Shape;6513;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4" name="Google Shape;6514;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5" name="Google Shape;6515;p67"/>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6" name="Google Shape;6516;p67"/>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7" name="Google Shape;6517;p67"/>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8" name="Google Shape;6518;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9" name="Google Shape;6519;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0" name="Google Shape;6520;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1" name="Google Shape;6521;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2" name="Google Shape;6522;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3" name="Google Shape;6523;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4" name="Google Shape;6524;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5" name="Google Shape;6525;p67"/>
          <p:cNvCxnSpPr>
            <a:stCxn id="6526" idx="0"/>
            <a:endCxn id="6507"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7" name="Google Shape;6527;p67"/>
          <p:cNvCxnSpPr>
            <a:stCxn id="6507" idx="0"/>
            <a:endCxn id="6515"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8" name="Google Shape;6528;p67"/>
          <p:cNvCxnSpPr>
            <a:stCxn id="6515" idx="0"/>
            <a:endCxn id="6516"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9" name="Google Shape;6529;p67"/>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0" name="Google Shape;6530;p67"/>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1" name="Google Shape;6531;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2" name="Google Shape;6532;p67"/>
          <p:cNvCxnSpPr>
            <a:stCxn id="6502" idx="2"/>
            <a:endCxn id="6533"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4" name="Google Shape;6534;p67"/>
          <p:cNvCxnSpPr>
            <a:stCxn id="6533" idx="2"/>
            <a:endCxn id="6501"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35" name="Google Shape;6535;p67"/>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36" name="Google Shape;6536;p67"/>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37" name="Google Shape;6537;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8" name="Google Shape;6538;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9" name="Google Shape;6539;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40" name="Google Shape;6540;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1" name="Google Shape;6541;p67"/>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2" name="Google Shape;6542;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3" name="Google Shape;6543;p67"/>
          <p:cNvCxnSpPr>
            <a:stCxn id="6536"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44" name="Google Shape;6544;p67"/>
          <p:cNvCxnSpPr>
            <a:endCxn id="6535"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45" name="Google Shape;6545;p67"/>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46" name="Google Shape;6546;p67"/>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7" name="Google Shape;6547;p67"/>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8" name="Google Shape;6548;p67"/>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9" name="Google Shape;6549;p67"/>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0" name="Google Shape;6550;p67"/>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1" name="Google Shape;6551;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2" name="Google Shape;6552;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3" name="Google Shape;6553;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6554" name="Google Shape;6554;p67"/>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5" name="Google Shape;6555;p67"/>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6" name="Google Shape;6556;p67"/>
          <p:cNvCxnSpPr>
            <a:stCxn id="6557" idx="0"/>
            <a:endCxn id="6554"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58" name="Google Shape;6558;p67"/>
          <p:cNvCxnSpPr>
            <a:stCxn id="6554" idx="0"/>
            <a:endCxn id="6555"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6559" name="Google Shape;6559;p67"/>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0" name="Google Shape;6560;p67"/>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1" name="Google Shape;6561;p67"/>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62" name="Google Shape;6562;p67"/>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6563" name="Google Shape;6563;p67"/>
          <p:cNvCxnSpPr>
            <a:stCxn id="6561" idx="0"/>
            <a:endCxn id="6562"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6564" name="Google Shape;6564;p67"/>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65" name="Google Shape;6565;p67"/>
          <p:cNvCxnSpPr>
            <a:stCxn id="6547" idx="3"/>
            <a:endCxn id="6559"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6566" name="Google Shape;6566;p67"/>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7" name="Google Shape;6567;p67"/>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8" name="Google Shape;6568;p67"/>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69" name="Google Shape;6569;p67"/>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6570" name="Google Shape;6570;p67"/>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71" name="Google Shape;6571;p67"/>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72" name="Google Shape;6572;p67"/>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3" name="Google Shape;6573;p67"/>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4" name="Google Shape;6574;p67"/>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75" name="Google Shape;6575;p67"/>
          <p:cNvCxnSpPr>
            <a:stCxn id="6550" idx="1"/>
            <a:endCxn id="6570"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6576" name="Google Shape;6576;p67"/>
          <p:cNvCxnSpPr>
            <a:stCxn id="6535" idx="2"/>
            <a:endCxn id="6502"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577" name="Google Shape;6577;p67"/>
          <p:cNvCxnSpPr>
            <a:stCxn id="6545" idx="2"/>
            <a:endCxn id="6536"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6578" name="Google Shape;6578;p67"/>
          <p:cNvCxnSpPr>
            <a:stCxn id="6516" idx="0"/>
            <a:endCxn id="6511"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79" name="Google Shape;6579;p67"/>
          <p:cNvCxnSpPr>
            <a:stCxn id="6511" idx="0"/>
            <a:endCxn id="6546"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6580" name="Google Shape;6580;p67"/>
          <p:cNvCxnSpPr>
            <a:stCxn id="6546" idx="0"/>
            <a:endCxn id="6547"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1" name="Google Shape;6581;p67"/>
          <p:cNvCxnSpPr>
            <a:stCxn id="6547" idx="0"/>
            <a:endCxn id="6548"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2" name="Google Shape;6582;p67"/>
          <p:cNvCxnSpPr>
            <a:stCxn id="6548" idx="0"/>
            <a:endCxn id="6549"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3" name="Google Shape;6583;p67"/>
          <p:cNvCxnSpPr>
            <a:stCxn id="6549" idx="0"/>
            <a:endCxn id="6550"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4" name="Google Shape;6584;p67"/>
          <p:cNvCxnSpPr>
            <a:stCxn id="6555" idx="0"/>
            <a:endCxn id="6566"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6585" name="Google Shape;6585;p67"/>
          <p:cNvCxnSpPr>
            <a:stCxn id="6570" idx="0"/>
            <a:endCxn id="6571"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86" name="Google Shape;6586;p67"/>
          <p:cNvCxnSpPr>
            <a:stCxn id="6571" idx="0"/>
            <a:endCxn id="6572"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87" name="Google Shape;6587;p67"/>
          <p:cNvCxnSpPr>
            <a:stCxn id="6572" idx="0"/>
            <a:endCxn id="6573"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6588" name="Google Shape;6588;p67"/>
          <p:cNvCxnSpPr>
            <a:stCxn id="6573" idx="0"/>
            <a:endCxn id="6574"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6589" name="Google Shape;6589;p67"/>
          <p:cNvCxnSpPr>
            <a:stCxn id="6566" idx="0"/>
            <a:endCxn id="6567"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0" name="Google Shape;6590;p67"/>
          <p:cNvCxnSpPr>
            <a:stCxn id="6567" idx="0"/>
            <a:endCxn id="6568"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1" name="Google Shape;6591;p67"/>
          <p:cNvCxnSpPr>
            <a:stCxn id="6568" idx="0"/>
            <a:endCxn id="6569"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6592" name="Google Shape;6592;p67"/>
          <p:cNvCxnSpPr>
            <a:stCxn id="6559" idx="0"/>
            <a:endCxn id="6560"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3" name="Google Shape;6593;p67"/>
          <p:cNvCxnSpPr>
            <a:stCxn id="6560" idx="0"/>
            <a:endCxn id="6561"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4" name="Google Shape;6594;p67"/>
          <p:cNvCxnSpPr>
            <a:stCxn id="6562" idx="0"/>
            <a:endCxn id="6564"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6595" name="Google Shape;6595;p67"/>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6" name="Google Shape;6596;p67"/>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97" name="Google Shape;6597;p67"/>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8" name="Google Shape;6598;p67"/>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99" name="Google Shape;6599;p67"/>
          <p:cNvSpPr/>
          <p:nvPr/>
        </p:nvSpPr>
        <p:spPr>
          <a:xfrm rot="5400000">
            <a:off x="64062" y="3693950"/>
            <a:ext cx="1453500" cy="39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600" name="Google Shape;6600;p67"/>
          <p:cNvSpPr/>
          <p:nvPr/>
        </p:nvSpPr>
        <p:spPr>
          <a:xfrm rot="5400000">
            <a:off x="550620"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ConvTranspose2d</a:t>
            </a:r>
            <a:endParaRPr sz="1200"/>
          </a:p>
        </p:txBody>
      </p:sp>
      <p:sp>
        <p:nvSpPr>
          <p:cNvPr id="6601" name="Google Shape;6601;p67"/>
          <p:cNvSpPr/>
          <p:nvPr/>
        </p:nvSpPr>
        <p:spPr>
          <a:xfrm rot="5400000">
            <a:off x="103710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02" name="Google Shape;6602;p67"/>
          <p:cNvCxnSpPr>
            <a:stCxn id="6599" idx="0"/>
            <a:endCxn id="6600" idx="2"/>
          </p:cNvCxnSpPr>
          <p:nvPr/>
        </p:nvCxnSpPr>
        <p:spPr>
          <a:xfrm>
            <a:off x="986112" y="3889250"/>
            <a:ext cx="96000" cy="0"/>
          </a:xfrm>
          <a:prstGeom prst="straightConnector1">
            <a:avLst/>
          </a:prstGeom>
          <a:noFill/>
          <a:ln cap="flat" cmpd="sng" w="9525">
            <a:solidFill>
              <a:schemeClr val="dk2"/>
            </a:solidFill>
            <a:prstDash val="solid"/>
            <a:round/>
            <a:headEnd len="med" w="med" type="none"/>
            <a:tailEnd len="med" w="med" type="none"/>
          </a:ln>
        </p:spPr>
      </p:cxnSp>
      <p:cxnSp>
        <p:nvCxnSpPr>
          <p:cNvPr id="6603" name="Google Shape;6603;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4" name="Google Shape;6604;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5" name="Google Shape;6605;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6" name="Google Shape;6606;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7" name="Google Shape;6607;p67"/>
          <p:cNvCxnSpPr/>
          <p:nvPr/>
        </p:nvCxnSpPr>
        <p:spPr>
          <a:xfrm>
            <a:off x="1959227"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8" name="Google Shape;6608;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9" name="Google Shape;6609;p67"/>
          <p:cNvCxnSpPr>
            <a:stCxn id="6601" idx="2"/>
          </p:cNvCxnSpPr>
          <p:nvPr/>
        </p:nvCxnSpPr>
        <p:spPr>
          <a:xfrm rot="10800000">
            <a:off x="147285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10" name="Google Shape;6610;p67"/>
          <p:cNvCxnSpPr>
            <a:endCxn id="6600" idx="0"/>
          </p:cNvCxnSpPr>
          <p:nvPr/>
        </p:nvCxnSpPr>
        <p:spPr>
          <a:xfrm rot="10800000">
            <a:off x="1472670" y="3889250"/>
            <a:ext cx="95700" cy="0"/>
          </a:xfrm>
          <a:prstGeom prst="straightConnector1">
            <a:avLst/>
          </a:prstGeom>
          <a:noFill/>
          <a:ln cap="flat" cmpd="sng" w="9525">
            <a:solidFill>
              <a:schemeClr val="dk2"/>
            </a:solidFill>
            <a:prstDash val="solid"/>
            <a:round/>
            <a:headEnd len="med" w="med" type="none"/>
            <a:tailEnd len="med" w="med" type="none"/>
          </a:ln>
        </p:spPr>
      </p:cxnSp>
      <p:sp>
        <p:nvSpPr>
          <p:cNvPr id="6611" name="Google Shape;6611;p67"/>
          <p:cNvSpPr/>
          <p:nvPr/>
        </p:nvSpPr>
        <p:spPr>
          <a:xfrm rot="5400000">
            <a:off x="1523379"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612" name="Google Shape;6612;p67"/>
          <p:cNvSpPr/>
          <p:nvPr/>
        </p:nvSpPr>
        <p:spPr>
          <a:xfrm rot="5400000">
            <a:off x="200986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13" name="Google Shape;6613;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4" name="Google Shape;6614;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5" name="Google Shape;6615;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6" name="Google Shape;6616;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7" name="Google Shape;6617;p67"/>
          <p:cNvCxnSpPr/>
          <p:nvPr/>
        </p:nvCxnSpPr>
        <p:spPr>
          <a:xfrm>
            <a:off x="2175601"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8" name="Google Shape;6618;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9" name="Google Shape;6619;p67"/>
          <p:cNvCxnSpPr>
            <a:stCxn id="6612" idx="2"/>
          </p:cNvCxnSpPr>
          <p:nvPr/>
        </p:nvCxnSpPr>
        <p:spPr>
          <a:xfrm rot="10800000">
            <a:off x="244561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0" name="Google Shape;6620;p67"/>
          <p:cNvCxnSpPr>
            <a:endCxn id="6611" idx="0"/>
          </p:cNvCxnSpPr>
          <p:nvPr/>
        </p:nvCxnSpPr>
        <p:spPr>
          <a:xfrm rot="10800000">
            <a:off x="2445429"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1" name="Google Shape;6621;p67"/>
          <p:cNvCxnSpPr>
            <a:stCxn id="6611" idx="2"/>
            <a:endCxn id="6601" idx="0"/>
          </p:cNvCxnSpPr>
          <p:nvPr/>
        </p:nvCxnSpPr>
        <p:spPr>
          <a:xfrm flipH="1">
            <a:off x="1959129" y="3889250"/>
            <a:ext cx="957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622" name="Google Shape;6622;p67"/>
          <p:cNvCxnSpPr>
            <a:endCxn id="6612" idx="0"/>
          </p:cNvCxnSpPr>
          <p:nvPr/>
        </p:nvCxnSpPr>
        <p:spPr>
          <a:xfrm flipH="1">
            <a:off x="2931916" y="3888050"/>
            <a:ext cx="95700" cy="1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6" name="Shape 6626"/>
        <p:cNvGrpSpPr/>
        <p:nvPr/>
      </p:nvGrpSpPr>
      <p:grpSpPr>
        <a:xfrm>
          <a:off x="0" y="0"/>
          <a:ext cx="0" cy="0"/>
          <a:chOff x="0" y="0"/>
          <a:chExt cx="0" cy="0"/>
        </a:xfrm>
      </p:grpSpPr>
      <p:sp>
        <p:nvSpPr>
          <p:cNvPr id="6627" name="Google Shape;6627;p68"/>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28" name="Google Shape;6628;p68"/>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29" name="Google Shape;6629;p68"/>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0" name="Google Shape;6630;p68"/>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1" name="Google Shape;6631;p68"/>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2" name="Google Shape;6632;p68"/>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3" name="Google Shape;6633;p68"/>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34" name="Google Shape;6634;p68"/>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5" name="Google Shape;6635;p68"/>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36" name="Google Shape;6636;p68"/>
          <p:cNvCxnSpPr>
            <a:stCxn id="6627" idx="0"/>
            <a:endCxn id="6629"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6637" name="Google Shape;6637;p68"/>
          <p:cNvCxnSpPr>
            <a:stCxn id="6627" idx="0"/>
            <a:endCxn id="6628"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6638" name="Google Shape;6638;p68"/>
          <p:cNvCxnSpPr>
            <a:stCxn id="6627" idx="0"/>
            <a:endCxn id="6631"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6639" name="Google Shape;6639;p68"/>
          <p:cNvCxnSpPr>
            <a:stCxn id="6627" idx="0"/>
            <a:endCxn id="6633"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6640" name="Google Shape;6640;p68"/>
          <p:cNvCxnSpPr>
            <a:stCxn id="6629" idx="0"/>
            <a:endCxn id="6630"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641" name="Google Shape;6641;p68"/>
          <p:cNvCxnSpPr>
            <a:stCxn id="6631" idx="0"/>
            <a:endCxn id="6632"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42" name="Google Shape;6642;p68"/>
          <p:cNvCxnSpPr>
            <a:stCxn id="6633" idx="0"/>
            <a:endCxn id="6634"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43" name="Google Shape;6643;p68"/>
          <p:cNvCxnSpPr>
            <a:stCxn id="6628" idx="0"/>
            <a:endCxn id="6635"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6644" name="Google Shape;6644;p68"/>
          <p:cNvCxnSpPr>
            <a:stCxn id="6630" idx="0"/>
            <a:endCxn id="6635"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45" name="Google Shape;6645;p68"/>
          <p:cNvCxnSpPr>
            <a:stCxn id="6632" idx="0"/>
            <a:endCxn id="6646"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6647" name="Google Shape;6647;p68"/>
          <p:cNvCxnSpPr>
            <a:stCxn id="6634" idx="0"/>
            <a:endCxn id="6635"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6646" name="Google Shape;6646;p68"/>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6648" name="Google Shape;6648;p68"/>
          <p:cNvCxnSpPr>
            <a:stCxn id="6646" idx="0"/>
            <a:endCxn id="6635"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6649" name="Google Shape;6649;p68"/>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50" name="Google Shape;6650;p68"/>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1" name="Google Shape;6651;p68"/>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2" name="Google Shape;6652;p68"/>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3" name="Google Shape;6653;p68"/>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54" name="Google Shape;6654;p68"/>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55" name="Google Shape;6655;p68"/>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6" name="Google Shape;6656;p68"/>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57" name="Google Shape;6657;p68"/>
          <p:cNvCxnSpPr>
            <a:stCxn id="6649" idx="0"/>
            <a:endCxn id="6651"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6658" name="Google Shape;6658;p68"/>
          <p:cNvCxnSpPr>
            <a:stCxn id="6649" idx="0"/>
            <a:endCxn id="6650"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6659" name="Google Shape;6659;p68"/>
          <p:cNvCxnSpPr>
            <a:stCxn id="6649" idx="0"/>
            <a:endCxn id="6652"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60" name="Google Shape;6660;p68"/>
          <p:cNvCxnSpPr>
            <a:stCxn id="6649" idx="0"/>
            <a:endCxn id="6654"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6661" name="Google Shape;6661;p68"/>
          <p:cNvCxnSpPr>
            <a:stCxn id="6651" idx="0"/>
            <a:endCxn id="6662"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6663" name="Google Shape;6663;p68"/>
          <p:cNvCxnSpPr>
            <a:stCxn id="6652" idx="0"/>
            <a:endCxn id="6653"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64" name="Google Shape;6664;p68"/>
          <p:cNvCxnSpPr>
            <a:stCxn id="6654" idx="0"/>
            <a:endCxn id="6655"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65" name="Google Shape;6665;p68"/>
          <p:cNvCxnSpPr>
            <a:stCxn id="6650" idx="0"/>
            <a:endCxn id="6656"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6666" name="Google Shape;6666;p68"/>
          <p:cNvCxnSpPr>
            <a:stCxn id="6653" idx="0"/>
            <a:endCxn id="6667"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6668" name="Google Shape;6668;p68"/>
          <p:cNvCxnSpPr>
            <a:stCxn id="6655" idx="0"/>
            <a:endCxn id="6656"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6667" name="Google Shape;6667;p68"/>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6669" name="Google Shape;6669;p68"/>
          <p:cNvCxnSpPr>
            <a:stCxn id="6667" idx="0"/>
            <a:endCxn id="6656"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6670" name="Google Shape;6670;p68"/>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6671" name="Google Shape;6671;p68"/>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6662" name="Google Shape;6662;p68"/>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6672" name="Google Shape;6672;p68"/>
          <p:cNvCxnSpPr>
            <a:stCxn id="6651" idx="0"/>
            <a:endCxn id="6671"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73" name="Google Shape;6673;p68"/>
          <p:cNvCxnSpPr>
            <a:stCxn id="6671"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74" name="Google Shape;6674;p68"/>
          <p:cNvCxnSpPr>
            <a:stCxn id="6662" idx="0"/>
            <a:endCxn id="6656"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6675" name="Google Shape;6675;p68"/>
          <p:cNvCxnSpPr>
            <a:stCxn id="6653" idx="0"/>
            <a:endCxn id="6670"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6676" name="Google Shape;6676;p68"/>
          <p:cNvCxnSpPr>
            <a:stCxn id="6670" idx="0"/>
            <a:endCxn id="6656"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6677" name="Google Shape;6677;p68"/>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8" name="Google Shape;6678;p68"/>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2" name="Shape 6682"/>
        <p:cNvGrpSpPr/>
        <p:nvPr/>
      </p:nvGrpSpPr>
      <p:grpSpPr>
        <a:xfrm>
          <a:off x="0" y="0"/>
          <a:ext cx="0" cy="0"/>
          <a:chOff x="0" y="0"/>
          <a:chExt cx="0" cy="0"/>
        </a:xfrm>
      </p:grpSpPr>
      <p:sp>
        <p:nvSpPr>
          <p:cNvPr id="6683" name="Google Shape;6683;p69"/>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684" name="Google Shape;6684;p69"/>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685" name="Google Shape;6685;p69"/>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686" name="Google Shape;6686;p69"/>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9"/>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9"/>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9" name="Google Shape;6689;p69"/>
          <p:cNvCxnSpPr>
            <a:stCxn id="6688" idx="0"/>
            <a:endCxn id="6686"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0" name="Google Shape;6690;p69"/>
          <p:cNvCxnSpPr>
            <a:stCxn id="6686" idx="0"/>
            <a:endCxn id="6687"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691" name="Google Shape;6691;p69"/>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2" name="Google Shape;6692;p69"/>
          <p:cNvCxnSpPr>
            <a:stCxn id="6687" idx="0"/>
            <a:endCxn id="6691"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3" name="Google Shape;6693;p69"/>
          <p:cNvCxnSpPr>
            <a:stCxn id="6688" idx="6"/>
            <a:endCxn id="6683"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694" name="Google Shape;6694;p69"/>
          <p:cNvCxnSpPr>
            <a:stCxn id="6683" idx="3"/>
            <a:endCxn id="6686"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695" name="Google Shape;6695;p69"/>
          <p:cNvCxnSpPr>
            <a:stCxn id="6686" idx="6"/>
            <a:endCxn id="6684"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696" name="Google Shape;6696;p69"/>
          <p:cNvCxnSpPr>
            <a:stCxn id="6684" idx="3"/>
            <a:endCxn id="6687"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697" name="Google Shape;6697;p69"/>
          <p:cNvCxnSpPr>
            <a:stCxn id="6687" idx="6"/>
            <a:endCxn id="6685"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698" name="Google Shape;6698;p69"/>
          <p:cNvCxnSpPr>
            <a:stCxn id="6685" idx="3"/>
            <a:endCxn id="6691"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699" name="Google Shape;6699;p69"/>
          <p:cNvCxnSpPr>
            <a:stCxn id="6691"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00" name="Google Shape;6700;p69"/>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01" name="Google Shape;6701;p69"/>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02" name="Google Shape;6702;p69"/>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703" name="Google Shape;6703;p69"/>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9"/>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9"/>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6" name="Google Shape;6706;p69"/>
          <p:cNvCxnSpPr>
            <a:stCxn id="6705" idx="0"/>
            <a:endCxn id="6703"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07" name="Google Shape;6707;p69"/>
          <p:cNvCxnSpPr>
            <a:stCxn id="6703" idx="0"/>
            <a:endCxn id="6704"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708" name="Google Shape;6708;p69"/>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9" name="Google Shape;6709;p69"/>
          <p:cNvCxnSpPr>
            <a:stCxn id="6704" idx="0"/>
            <a:endCxn id="6708"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10" name="Google Shape;6710;p69"/>
          <p:cNvCxnSpPr>
            <a:stCxn id="6705" idx="6"/>
            <a:endCxn id="6700"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711" name="Google Shape;6711;p69"/>
          <p:cNvCxnSpPr>
            <a:stCxn id="6700" idx="3"/>
            <a:endCxn id="6703"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12" name="Google Shape;6712;p69"/>
          <p:cNvCxnSpPr>
            <a:stCxn id="6703" idx="6"/>
            <a:endCxn id="6701"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13" name="Google Shape;6713;p69"/>
          <p:cNvCxnSpPr>
            <a:stCxn id="6701" idx="3"/>
            <a:endCxn id="6704"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14" name="Google Shape;6714;p69"/>
          <p:cNvCxnSpPr>
            <a:stCxn id="6704" idx="6"/>
            <a:endCxn id="6702"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715" name="Google Shape;6715;p69"/>
          <p:cNvCxnSpPr>
            <a:stCxn id="6702" idx="3"/>
            <a:endCxn id="6708"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716" name="Google Shape;6716;p69"/>
          <p:cNvCxnSpPr>
            <a:stCxn id="6708"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17" name="Google Shape;6717;p69"/>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18" name="Google Shape;6718;p69"/>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9" name="Google Shape;6719;p69"/>
          <p:cNvCxnSpPr>
            <a:stCxn id="6717" idx="3"/>
            <a:endCxn id="6718"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6720" name="Google Shape;6720;p69"/>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1" name="Google Shape;6721;p69"/>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2" name="Google Shape;6722;p69"/>
          <p:cNvCxnSpPr>
            <a:stCxn id="6720" idx="3"/>
            <a:endCxn id="6721"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6723" name="Google Shape;6723;p69"/>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4" name="Google Shape;6724;p69"/>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5" name="Google Shape;6725;p69"/>
          <p:cNvCxnSpPr>
            <a:stCxn id="6723" idx="3"/>
            <a:endCxn id="6724"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26" name="Google Shape;6726;p69"/>
          <p:cNvCxnSpPr>
            <a:endCxn id="6718"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6727" name="Google Shape;6727;p69"/>
          <p:cNvCxnSpPr>
            <a:stCxn id="6705" idx="0"/>
            <a:endCxn id="6721"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6728" name="Google Shape;6728;p69"/>
          <p:cNvCxnSpPr>
            <a:stCxn id="6705" idx="0"/>
            <a:endCxn id="6724"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6729" name="Google Shape;6729;p69"/>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30" name="Google Shape;6730;p69"/>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1" name="Google Shape;6731;p69"/>
          <p:cNvCxnSpPr>
            <a:stCxn id="6718" idx="6"/>
            <a:endCxn id="6704"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6732" name="Google Shape;6732;p69"/>
          <p:cNvCxnSpPr>
            <a:stCxn id="6721" idx="6"/>
            <a:endCxn id="6729"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33" name="Google Shape;6733;p69"/>
          <p:cNvCxnSpPr>
            <a:stCxn id="6729" idx="3"/>
            <a:endCxn id="6730"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34" name="Google Shape;6734;p69"/>
          <p:cNvCxnSpPr>
            <a:stCxn id="6724" idx="6"/>
            <a:endCxn id="6730"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6735" name="Google Shape;6735;p69"/>
          <p:cNvCxnSpPr>
            <a:stCxn id="6730" idx="6"/>
            <a:endCxn id="6708"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6736" name="Google Shape;6736;p69"/>
          <p:cNvCxnSpPr>
            <a:stCxn id="6705" idx="0"/>
            <a:endCxn id="6717"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6737" name="Google Shape;6737;p69"/>
          <p:cNvCxnSpPr>
            <a:stCxn id="6705" idx="0"/>
            <a:endCxn id="6720"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6738" name="Google Shape;6738;p69"/>
          <p:cNvCxnSpPr>
            <a:stCxn id="6705" idx="0"/>
            <a:endCxn id="6723"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6739" name="Google Shape;6739;p69"/>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0" name="Google Shape;6740;p69"/>
          <p:cNvCxnSpPr>
            <a:endCxn id="6739"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1" name="Google Shape;6741;p69"/>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42" name="Google Shape;6742;p69"/>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43" name="Google Shape;6743;p69"/>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44" name="Google Shape;6744;p69"/>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5" name="Google Shape;6745;p69"/>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6746" name="Google Shape;6746;p69"/>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7" name="Google Shape;6747;p69"/>
          <p:cNvCxnSpPr>
            <a:endCxn id="6746"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8" name="Google Shape;6748;p69"/>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49" name="Google Shape;6749;p69"/>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50" name="Google Shape;6750;p69"/>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51" name="Google Shape;6751;p69"/>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6752" name="Google Shape;6752;p69"/>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6753" name="Google Shape;6753;p69"/>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4" name="Google Shape;6754;p69"/>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6755" name="Google Shape;6755;p69"/>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6756" name="Google Shape;6756;p69"/>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6757" name="Google Shape;6757;p69"/>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6758" name="Google Shape;6758;p69"/>
          <p:cNvCxnSpPr>
            <a:stCxn id="6753"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6759" name="Google Shape;6759;p69"/>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3" name="Shape 6763"/>
        <p:cNvGrpSpPr/>
        <p:nvPr/>
      </p:nvGrpSpPr>
      <p:grpSpPr>
        <a:xfrm>
          <a:off x="0" y="0"/>
          <a:ext cx="0" cy="0"/>
          <a:chOff x="0" y="0"/>
          <a:chExt cx="0" cy="0"/>
        </a:xfrm>
      </p:grpSpPr>
      <p:sp>
        <p:nvSpPr>
          <p:cNvPr id="6764" name="Google Shape;6764;p70"/>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765" name="Google Shape;6765;p70"/>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766" name="Google Shape;6766;p70"/>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767" name="Google Shape;6767;p70"/>
          <p:cNvCxnSpPr>
            <a:stCxn id="6764" idx="0"/>
            <a:endCxn id="6765"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6768" name="Google Shape;6768;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69" name="Google Shape;6769;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0" name="Google Shape;6770;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1" name="Google Shape;6771;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2" name="Google Shape;6772;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3" name="Google Shape;6773;p70"/>
          <p:cNvCxnSpPr>
            <a:stCxn id="6766"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4" name="Google Shape;6774;p70"/>
          <p:cNvCxnSpPr>
            <a:endCxn id="6765"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5" name="Google Shape;6775;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6776" name="Google Shape;6776;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6777" name="Google Shape;6777;p70"/>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78" name="Google Shape;6778;p70"/>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0"/>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0"/>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0"/>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0"/>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3" name="Google Shape;6783;p70"/>
          <p:cNvCxnSpPr>
            <a:stCxn id="6778" idx="6"/>
            <a:endCxn id="6779"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784" name="Google Shape;6784;p70"/>
          <p:cNvCxnSpPr>
            <a:stCxn id="6779" idx="6"/>
            <a:endCxn id="6780"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5" name="Google Shape;6785;p70"/>
          <p:cNvCxnSpPr>
            <a:stCxn id="6780" idx="6"/>
            <a:endCxn id="6781"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6" name="Google Shape;6786;p70"/>
          <p:cNvCxnSpPr>
            <a:stCxn id="6781" idx="6"/>
            <a:endCxn id="6782"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7" name="Google Shape;6787;p70"/>
          <p:cNvCxnSpPr>
            <a:stCxn id="6778" idx="4"/>
            <a:endCxn id="6780"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6788" name="Google Shape;6788;p70"/>
          <p:cNvCxnSpPr>
            <a:stCxn id="6778" idx="4"/>
            <a:endCxn id="6781"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6789" name="Google Shape;6789;p70"/>
          <p:cNvCxnSpPr>
            <a:stCxn id="6778" idx="4"/>
            <a:endCxn id="6782"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6790" name="Google Shape;6790;p70"/>
          <p:cNvCxnSpPr>
            <a:stCxn id="6779" idx="4"/>
            <a:endCxn id="6781"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6791" name="Google Shape;6791;p70"/>
          <p:cNvCxnSpPr>
            <a:stCxn id="6779" idx="4"/>
            <a:endCxn id="6782"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6792" name="Google Shape;6792;p70"/>
          <p:cNvCxnSpPr>
            <a:stCxn id="6780" idx="4"/>
            <a:endCxn id="6782"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6793" name="Google Shape;6793;p70"/>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94" name="Google Shape;6794;p70"/>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0"/>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0"/>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0"/>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0"/>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9" name="Google Shape;6799;p70"/>
          <p:cNvCxnSpPr>
            <a:stCxn id="6794" idx="6"/>
            <a:endCxn id="6795"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00" name="Google Shape;6800;p70"/>
          <p:cNvCxnSpPr>
            <a:stCxn id="6795" idx="6"/>
            <a:endCxn id="6796"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1" name="Google Shape;6801;p70"/>
          <p:cNvCxnSpPr>
            <a:stCxn id="6796" idx="6"/>
            <a:endCxn id="6797"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2" name="Google Shape;6802;p70"/>
          <p:cNvCxnSpPr>
            <a:stCxn id="6797" idx="6"/>
            <a:endCxn id="6798"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3" name="Google Shape;6803;p70"/>
          <p:cNvCxnSpPr>
            <a:stCxn id="6794" idx="4"/>
            <a:endCxn id="6796"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6804" name="Google Shape;6804;p70"/>
          <p:cNvCxnSpPr>
            <a:stCxn id="6794" idx="4"/>
            <a:endCxn id="6797"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6805" name="Google Shape;6805;p70"/>
          <p:cNvCxnSpPr>
            <a:stCxn id="6794" idx="4"/>
            <a:endCxn id="6798"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6806" name="Google Shape;6806;p70"/>
          <p:cNvCxnSpPr>
            <a:stCxn id="6795" idx="4"/>
            <a:endCxn id="6797"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6807" name="Google Shape;6807;p70"/>
          <p:cNvCxnSpPr>
            <a:stCxn id="6795" idx="4"/>
            <a:endCxn id="6798"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6808" name="Google Shape;6808;p70"/>
          <p:cNvCxnSpPr>
            <a:stCxn id="6796" idx="4"/>
            <a:endCxn id="6798"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6809" name="Google Shape;6809;p70"/>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0" name="Google Shape;6810;p70"/>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811" name="Google Shape;6811;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2" name="Google Shape;6812;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3" name="Google Shape;6813;p70"/>
          <p:cNvCxnSpPr>
            <a:stCxn id="6810" idx="2"/>
            <a:endCxn id="6814"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6815" name="Google Shape;6815;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6816" name="Google Shape;6816;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6814" name="Google Shape;6814;p70"/>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7" name="Google Shape;6817;p70"/>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818" name="Google Shape;6818;p70"/>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0"/>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0"/>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0"/>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0"/>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3" name="Google Shape;6823;p70"/>
          <p:cNvCxnSpPr>
            <a:stCxn id="6818" idx="6"/>
            <a:endCxn id="6819"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24" name="Google Shape;6824;p70"/>
          <p:cNvCxnSpPr>
            <a:stCxn id="6819" idx="6"/>
            <a:endCxn id="6820"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5" name="Google Shape;6825;p70"/>
          <p:cNvCxnSpPr>
            <a:stCxn id="6820" idx="6"/>
            <a:endCxn id="6821"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6" name="Google Shape;6826;p70"/>
          <p:cNvCxnSpPr>
            <a:stCxn id="6821" idx="6"/>
            <a:endCxn id="6822"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7" name="Google Shape;6827;p70"/>
          <p:cNvCxnSpPr>
            <a:stCxn id="6818" idx="4"/>
            <a:endCxn id="6820"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6828" name="Google Shape;6828;p70"/>
          <p:cNvCxnSpPr>
            <a:stCxn id="6818" idx="4"/>
            <a:endCxn id="6821"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6829" name="Google Shape;6829;p70"/>
          <p:cNvCxnSpPr>
            <a:stCxn id="6818" idx="4"/>
            <a:endCxn id="6822"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6830" name="Google Shape;6830;p70"/>
          <p:cNvCxnSpPr>
            <a:stCxn id="6819" idx="4"/>
            <a:endCxn id="6821"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6831" name="Google Shape;6831;p70"/>
          <p:cNvCxnSpPr>
            <a:stCxn id="6819" idx="4"/>
            <a:endCxn id="6822"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6832" name="Google Shape;6832;p70"/>
          <p:cNvCxnSpPr>
            <a:stCxn id="6820" idx="4"/>
            <a:endCxn id="6822"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6833" name="Google Shape;6833;p70"/>
          <p:cNvCxnSpPr>
            <a:stCxn id="6817" idx="3"/>
            <a:endCxn id="6809"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6834" name="Google Shape;6834;p70"/>
          <p:cNvCxnSpPr>
            <a:stCxn id="6777" idx="1"/>
            <a:endCxn id="6777"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6835" name="Google Shape;6835;p70"/>
          <p:cNvCxnSpPr>
            <a:stCxn id="6766" idx="0"/>
            <a:endCxn id="6777"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6836" name="Google Shape;6836;p70"/>
          <p:cNvCxnSpPr>
            <a:stCxn id="6814" idx="2"/>
            <a:endCxn id="6777"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6837" name="Google Shape;6837;p70"/>
          <p:cNvCxnSpPr>
            <a:stCxn id="6810" idx="0"/>
            <a:endCxn id="6793"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6838" name="Google Shape;6838;p70"/>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839" name="Google Shape;6839;p70"/>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840" name="Google Shape;6840;p70"/>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841" name="Google Shape;6841;p70"/>
          <p:cNvCxnSpPr>
            <a:stCxn id="6793" idx="3"/>
            <a:endCxn id="6838"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6842" name="Google Shape;6842;p70"/>
          <p:cNvCxnSpPr>
            <a:stCxn id="6838" idx="0"/>
            <a:endCxn id="6839"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6843" name="Google Shape;6843;p70"/>
          <p:cNvCxnSpPr>
            <a:stCxn id="6839" idx="0"/>
            <a:endCxn id="6840"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6844" name="Google Shape;6844;p70"/>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5" name="Google Shape;6845;p70"/>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6" name="Google Shape;6846;p70"/>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7" name="Google Shape;6847;p70"/>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8" name="Google Shape;6848;p70"/>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9" name="Google Shape;6849;p70"/>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50" name="Google Shape;6850;p70"/>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1" name="Google Shape;6851;p70"/>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2" name="Google Shape;6852;p70"/>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6853" name="Google Shape;6853;p70"/>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7" name="Shape 6857"/>
        <p:cNvGrpSpPr/>
        <p:nvPr/>
      </p:nvGrpSpPr>
      <p:grpSpPr>
        <a:xfrm>
          <a:off x="0" y="0"/>
          <a:ext cx="0" cy="0"/>
          <a:chOff x="0" y="0"/>
          <a:chExt cx="0" cy="0"/>
        </a:xfrm>
      </p:grpSpPr>
      <p:sp>
        <p:nvSpPr>
          <p:cNvPr id="6858" name="Google Shape;6858;p71"/>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59" name="Google Shape;6859;p71"/>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0" name="Google Shape;6860;p71"/>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61" name="Google Shape;6861;p71"/>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6862" name="Google Shape;6862;p71"/>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3" name="Google Shape;6863;p71"/>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64" name="Google Shape;6864;p71"/>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5" name="Google Shape;6865;p71"/>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6866" name="Google Shape;6866;p71"/>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7" name="Google Shape;6867;p71"/>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8" name="Google Shape;6868;p71"/>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9" name="Google Shape;6869;p71"/>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70" name="Google Shape;6870;p71"/>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6871" name="Google Shape;6871;p71"/>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2" name="Google Shape;6872;p71"/>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3" name="Google Shape;6873;p71"/>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4" name="Google Shape;6874;p71"/>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6875" name="Google Shape;6875;p71"/>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6876" name="Google Shape;6876;p71"/>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877" name="Google Shape;6877;p71"/>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878" name="Google Shape;6878;p71"/>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879" name="Google Shape;6879;p71"/>
          <p:cNvCxnSpPr>
            <a:stCxn id="6876" idx="3"/>
            <a:endCxn id="6869"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6880" name="Google Shape;6880;p71"/>
          <p:cNvCxnSpPr>
            <a:stCxn id="6876" idx="3"/>
            <a:endCxn id="6868"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6881" name="Google Shape;6881;p71"/>
          <p:cNvCxnSpPr>
            <a:stCxn id="6876" idx="3"/>
            <a:endCxn id="6867"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6882" name="Google Shape;6882;p71"/>
          <p:cNvCxnSpPr>
            <a:stCxn id="6876" idx="3"/>
            <a:endCxn id="6866"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6883" name="Google Shape;6883;p71"/>
          <p:cNvCxnSpPr>
            <a:stCxn id="6876" idx="3"/>
            <a:endCxn id="6865"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6884" name="Google Shape;6884;p71"/>
          <p:cNvCxnSpPr>
            <a:stCxn id="6876" idx="1"/>
            <a:endCxn id="6862"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6885" name="Google Shape;6885;p71"/>
          <p:cNvCxnSpPr>
            <a:stCxn id="6876" idx="0"/>
            <a:endCxn id="6877"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886" name="Google Shape;6886;p71"/>
          <p:cNvCxnSpPr>
            <a:stCxn id="6877" idx="3"/>
            <a:endCxn id="6875"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6887" name="Google Shape;6887;p71"/>
          <p:cNvCxnSpPr>
            <a:stCxn id="6875" idx="1"/>
            <a:endCxn id="6864"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6888" name="Google Shape;6888;p71"/>
          <p:cNvCxnSpPr>
            <a:stCxn id="6875" idx="1"/>
            <a:endCxn id="6863"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6889" name="Google Shape;6889;p71"/>
          <p:cNvCxnSpPr>
            <a:stCxn id="6875" idx="1"/>
            <a:endCxn id="6861"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6890" name="Google Shape;6890;p71"/>
          <p:cNvCxnSpPr>
            <a:stCxn id="6875" idx="1"/>
            <a:endCxn id="6858"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6891" name="Google Shape;6891;p71"/>
          <p:cNvCxnSpPr>
            <a:stCxn id="6858" idx="0"/>
            <a:endCxn id="6860"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2" name="Google Shape;6892;p71"/>
          <p:cNvCxnSpPr>
            <a:stCxn id="6861" idx="0"/>
            <a:endCxn id="6860"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3" name="Google Shape;6893;p71"/>
          <p:cNvCxnSpPr>
            <a:stCxn id="6863" idx="0"/>
            <a:endCxn id="6870"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4" name="Google Shape;6894;p71"/>
          <p:cNvCxnSpPr>
            <a:stCxn id="6864" idx="0"/>
            <a:endCxn id="6871"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5" name="Google Shape;6895;p71"/>
          <p:cNvCxnSpPr>
            <a:stCxn id="6862" idx="0"/>
            <a:endCxn id="6870"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6" name="Google Shape;6896;p71"/>
          <p:cNvCxnSpPr>
            <a:stCxn id="6865" idx="0"/>
            <a:endCxn id="6871"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7" name="Google Shape;6897;p71"/>
          <p:cNvCxnSpPr>
            <a:stCxn id="6866" idx="0"/>
            <a:endCxn id="6872"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98" name="Google Shape;6898;p71"/>
          <p:cNvCxnSpPr>
            <a:stCxn id="6867" idx="0"/>
            <a:endCxn id="6872"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99" name="Google Shape;6899;p71"/>
          <p:cNvCxnSpPr>
            <a:stCxn id="6868" idx="0"/>
            <a:endCxn id="6873"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0" name="Google Shape;6900;p71"/>
          <p:cNvCxnSpPr>
            <a:stCxn id="6869" idx="0"/>
            <a:endCxn id="6873"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1" name="Google Shape;6901;p71"/>
          <p:cNvCxnSpPr>
            <a:stCxn id="6860" idx="0"/>
            <a:endCxn id="6874"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6902" name="Google Shape;6902;p71"/>
          <p:cNvCxnSpPr>
            <a:stCxn id="6870" idx="0"/>
            <a:endCxn id="6874"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6903" name="Google Shape;6903;p71"/>
          <p:cNvCxnSpPr>
            <a:stCxn id="6871" idx="0"/>
            <a:endCxn id="6874"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6904" name="Google Shape;6904;p71"/>
          <p:cNvCxnSpPr>
            <a:stCxn id="6872" idx="0"/>
            <a:endCxn id="6874"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6905" name="Google Shape;6905;p71"/>
          <p:cNvCxnSpPr>
            <a:stCxn id="6873" idx="0"/>
            <a:endCxn id="6874"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6906" name="Google Shape;6906;p71"/>
          <p:cNvCxnSpPr>
            <a:stCxn id="6874" idx="0"/>
            <a:endCxn id="6907"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6907" name="Google Shape;6907;p71"/>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908" name="Google Shape;6908;p71"/>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6909" name="Google Shape;6909;p71"/>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6910" name="Google Shape;6910;p71"/>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911" name="Google Shape;6911;p71"/>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912" name="Google Shape;6912;p71"/>
          <p:cNvCxnSpPr>
            <a:stCxn id="6909" idx="0"/>
            <a:endCxn id="6910"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913" name="Google Shape;6913;p71"/>
          <p:cNvCxnSpPr>
            <a:stCxn id="6910" idx="3"/>
            <a:endCxn id="6908"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6914" name="Google Shape;6914;p71"/>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5" name="Google Shape;6915;p71"/>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16" name="Google Shape;6916;p71"/>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7" name="Google Shape;6917;p71"/>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18" name="Google Shape;6918;p71"/>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19" name="Google Shape;6919;p71"/>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0" name="Google Shape;6920;p71"/>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1" name="Google Shape;6921;p71"/>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2" name="Google Shape;6922;p71"/>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3" name="Google Shape;6923;p71"/>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6924" name="Google Shape;6924;p71"/>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5" name="Google Shape;6925;p71"/>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26" name="Google Shape;6926;p71"/>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927" name="Google Shape;6927;p71"/>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8" name="Google Shape;6928;p71"/>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9" name="Google Shape;6929;p71"/>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6930" name="Google Shape;6930;p71"/>
          <p:cNvCxnSpPr>
            <a:stCxn id="6929" idx="0"/>
            <a:endCxn id="6931"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6931" name="Google Shape;6931;p71"/>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6932" name="Google Shape;6932;p71"/>
          <p:cNvCxnSpPr>
            <a:stCxn id="6909" idx="3"/>
            <a:endCxn id="6918"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6933" name="Google Shape;6933;p71"/>
          <p:cNvCxnSpPr>
            <a:stCxn id="6909" idx="3"/>
            <a:endCxn id="6916"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6934" name="Google Shape;6934;p71"/>
          <p:cNvCxnSpPr>
            <a:stCxn id="6918" idx="0"/>
            <a:endCxn id="6922"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6935" name="Google Shape;6935;p71"/>
          <p:cNvCxnSpPr>
            <a:stCxn id="6916" idx="0"/>
            <a:endCxn id="6921"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6936" name="Google Shape;6936;p71"/>
          <p:cNvCxnSpPr>
            <a:stCxn id="6909" idx="1"/>
            <a:endCxn id="6914"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6937" name="Google Shape;6937;p71"/>
          <p:cNvCxnSpPr>
            <a:stCxn id="6914" idx="0"/>
            <a:endCxn id="6920"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6938" name="Google Shape;6938;p71"/>
          <p:cNvCxnSpPr>
            <a:stCxn id="6908" idx="0"/>
            <a:endCxn id="6917"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39" name="Google Shape;6939;p71"/>
          <p:cNvCxnSpPr>
            <a:stCxn id="6908" idx="0"/>
            <a:endCxn id="6915"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40" name="Google Shape;6940;p71"/>
          <p:cNvCxnSpPr>
            <a:stCxn id="6908" idx="3"/>
            <a:endCxn id="6919"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6941" name="Google Shape;6941;p71"/>
          <p:cNvCxnSpPr>
            <a:stCxn id="6915" idx="0"/>
            <a:endCxn id="6920"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6942" name="Google Shape;6942;p71"/>
          <p:cNvCxnSpPr>
            <a:stCxn id="6917" idx="0"/>
            <a:endCxn id="6921"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6943" name="Google Shape;6943;p71"/>
          <p:cNvCxnSpPr>
            <a:stCxn id="6919" idx="0"/>
            <a:endCxn id="6922"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44" name="Google Shape;6944;p71"/>
          <p:cNvCxnSpPr>
            <a:stCxn id="6921" idx="0"/>
            <a:endCxn id="6923"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6945" name="Google Shape;6945;p71"/>
          <p:cNvCxnSpPr>
            <a:stCxn id="6923" idx="0"/>
            <a:endCxn id="6928"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6" name="Google Shape;6946;p71"/>
          <p:cNvCxnSpPr>
            <a:stCxn id="6924" idx="0"/>
            <a:endCxn id="6928"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7" name="Google Shape;6947;p71"/>
          <p:cNvCxnSpPr>
            <a:stCxn id="6926" idx="0"/>
            <a:endCxn id="6927"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8" name="Google Shape;6948;p71"/>
          <p:cNvCxnSpPr>
            <a:stCxn id="6925" idx="0"/>
            <a:endCxn id="6927"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49" name="Google Shape;6949;p71"/>
          <p:cNvCxnSpPr>
            <a:stCxn id="6920" idx="0"/>
            <a:endCxn id="6924"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0" name="Google Shape;6950;p71"/>
          <p:cNvCxnSpPr>
            <a:stCxn id="6920" idx="0"/>
            <a:endCxn id="6926"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1" name="Google Shape;6951;p71"/>
          <p:cNvCxnSpPr>
            <a:stCxn id="6927" idx="0"/>
            <a:endCxn id="6929"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6952" name="Google Shape;6952;p71"/>
          <p:cNvCxnSpPr>
            <a:stCxn id="6928" idx="0"/>
            <a:endCxn id="6929"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6953" name="Google Shape;6953;p71"/>
          <p:cNvCxnSpPr>
            <a:stCxn id="6922" idx="0"/>
            <a:endCxn id="6929"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6954" name="Google Shape;6954;p71"/>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5" name="Google Shape;6955;p71"/>
          <p:cNvCxnSpPr>
            <a:stCxn id="6908" idx="1"/>
            <a:endCxn id="6925"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9" name="Shape 6959"/>
        <p:cNvGrpSpPr/>
        <p:nvPr/>
      </p:nvGrpSpPr>
      <p:grpSpPr>
        <a:xfrm>
          <a:off x="0" y="0"/>
          <a:ext cx="0" cy="0"/>
          <a:chOff x="0" y="0"/>
          <a:chExt cx="0" cy="0"/>
        </a:xfrm>
      </p:grpSpPr>
      <p:sp>
        <p:nvSpPr>
          <p:cNvPr id="6960" name="Google Shape;6960;p72"/>
          <p:cNvSpPr/>
          <p:nvPr/>
        </p:nvSpPr>
        <p:spPr>
          <a:xfrm>
            <a:off x="7008822" y="3239075"/>
            <a:ext cx="1096500" cy="1121100"/>
          </a:xfrm>
          <a:prstGeom prst="cube">
            <a:avLst>
              <a:gd fmla="val 7788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2"/>
          <p:cNvSpPr/>
          <p:nvPr/>
        </p:nvSpPr>
        <p:spPr>
          <a:xfrm>
            <a:off x="3081550" y="2365050"/>
            <a:ext cx="460500" cy="413400"/>
          </a:xfrm>
          <a:prstGeom prst="cube">
            <a:avLst>
              <a:gd fmla="val 53665"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3790101" y="3105686"/>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3793085" y="3380103"/>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2"/>
          <p:cNvSpPr/>
          <p:nvPr/>
        </p:nvSpPr>
        <p:spPr>
          <a:xfrm>
            <a:off x="3885612" y="3479697"/>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2"/>
          <p:cNvSpPr/>
          <p:nvPr/>
        </p:nvSpPr>
        <p:spPr>
          <a:xfrm>
            <a:off x="3978868" y="3479697"/>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2"/>
          <p:cNvSpPr/>
          <p:nvPr/>
        </p:nvSpPr>
        <p:spPr>
          <a:xfrm>
            <a:off x="3792355" y="3479697"/>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2"/>
          <p:cNvSpPr/>
          <p:nvPr/>
        </p:nvSpPr>
        <p:spPr>
          <a:xfrm>
            <a:off x="3794135" y="3380103"/>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3888110" y="3380103"/>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3983131" y="3380103"/>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0" name="Google Shape;6970;p72"/>
          <p:cNvCxnSpPr/>
          <p:nvPr/>
        </p:nvCxnSpPr>
        <p:spPr>
          <a:xfrm>
            <a:off x="3829028" y="3441489"/>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1" name="Google Shape;6971;p72"/>
          <p:cNvCxnSpPr/>
          <p:nvPr/>
        </p:nvCxnSpPr>
        <p:spPr>
          <a:xfrm>
            <a:off x="3860862" y="3408119"/>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972" name="Google Shape;6972;p72"/>
          <p:cNvCxnSpPr/>
          <p:nvPr/>
        </p:nvCxnSpPr>
        <p:spPr>
          <a:xfrm>
            <a:off x="3791244" y="3578212"/>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3" name="Google Shape;6973;p72"/>
          <p:cNvCxnSpPr/>
          <p:nvPr/>
        </p:nvCxnSpPr>
        <p:spPr>
          <a:xfrm>
            <a:off x="3791244" y="3695430"/>
            <a:ext cx="282300" cy="0"/>
          </a:xfrm>
          <a:prstGeom prst="straightConnector1">
            <a:avLst/>
          </a:prstGeom>
          <a:noFill/>
          <a:ln cap="flat" cmpd="sng" w="9525">
            <a:solidFill>
              <a:schemeClr val="dk2"/>
            </a:solidFill>
            <a:prstDash val="solid"/>
            <a:round/>
            <a:headEnd len="med" w="med" type="none"/>
            <a:tailEnd len="med" w="med" type="none"/>
          </a:ln>
        </p:spPr>
      </p:cxnSp>
      <p:sp>
        <p:nvSpPr>
          <p:cNvPr id="6974" name="Google Shape;6974;p72"/>
          <p:cNvSpPr/>
          <p:nvPr/>
        </p:nvSpPr>
        <p:spPr>
          <a:xfrm>
            <a:off x="4076731" y="3444059"/>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975" name="Google Shape;6975;p72"/>
          <p:cNvSpPr/>
          <p:nvPr/>
        </p:nvSpPr>
        <p:spPr>
          <a:xfrm>
            <a:off x="4113176" y="3409663"/>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976" name="Google Shape;6976;p72"/>
          <p:cNvSpPr/>
          <p:nvPr/>
        </p:nvSpPr>
        <p:spPr>
          <a:xfrm>
            <a:off x="4143204" y="3382968"/>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977" name="Google Shape;6977;p72"/>
          <p:cNvCxnSpPr/>
          <p:nvPr/>
        </p:nvCxnSpPr>
        <p:spPr>
          <a:xfrm flipH="1" rot="10800000">
            <a:off x="4074411" y="3477751"/>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978" name="Google Shape;6978;p72"/>
          <p:cNvCxnSpPr/>
          <p:nvPr/>
        </p:nvCxnSpPr>
        <p:spPr>
          <a:xfrm flipH="1" rot="10800000">
            <a:off x="4074411" y="3591718"/>
            <a:ext cx="99900" cy="100800"/>
          </a:xfrm>
          <a:prstGeom prst="straightConnector1">
            <a:avLst/>
          </a:prstGeom>
          <a:noFill/>
          <a:ln cap="flat" cmpd="sng" w="9525">
            <a:solidFill>
              <a:schemeClr val="dk2"/>
            </a:solidFill>
            <a:prstDash val="solid"/>
            <a:round/>
            <a:headEnd len="med" w="med" type="none"/>
            <a:tailEnd len="med" w="med" type="none"/>
          </a:ln>
        </p:spPr>
      </p:cxnSp>
      <p:sp>
        <p:nvSpPr>
          <p:cNvPr id="6979" name="Google Shape;6979;p72"/>
          <p:cNvSpPr/>
          <p:nvPr/>
        </p:nvSpPr>
        <p:spPr>
          <a:xfrm>
            <a:off x="4517216" y="3109170"/>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2"/>
          <p:cNvSpPr/>
          <p:nvPr/>
        </p:nvSpPr>
        <p:spPr>
          <a:xfrm>
            <a:off x="4593289" y="3483181"/>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4686546" y="3483181"/>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4503365" y="3445795"/>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4595784" y="3445492"/>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4688593" y="3445452"/>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5" name="Google Shape;6985;p72"/>
          <p:cNvCxnSpPr/>
          <p:nvPr/>
        </p:nvCxnSpPr>
        <p:spPr>
          <a:xfrm>
            <a:off x="4536706" y="344497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6" name="Google Shape;6986;p72"/>
          <p:cNvCxnSpPr/>
          <p:nvPr/>
        </p:nvCxnSpPr>
        <p:spPr>
          <a:xfrm>
            <a:off x="4498922" y="3581696"/>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7" name="Google Shape;6987;p72"/>
          <p:cNvCxnSpPr/>
          <p:nvPr/>
        </p:nvCxnSpPr>
        <p:spPr>
          <a:xfrm flipH="1" rot="10800000">
            <a:off x="4781570" y="3544153"/>
            <a:ext cx="38400" cy="38400"/>
          </a:xfrm>
          <a:prstGeom prst="straightConnector1">
            <a:avLst/>
          </a:prstGeom>
          <a:noFill/>
          <a:ln cap="flat" cmpd="sng" w="9525">
            <a:solidFill>
              <a:schemeClr val="dk2"/>
            </a:solidFill>
            <a:prstDash val="solid"/>
            <a:round/>
            <a:headEnd len="med" w="med" type="none"/>
            <a:tailEnd len="med" w="med" type="none"/>
          </a:ln>
        </p:spPr>
      </p:cxnSp>
      <p:sp>
        <p:nvSpPr>
          <p:cNvPr id="6988" name="Google Shape;6988;p72"/>
          <p:cNvSpPr/>
          <p:nvPr/>
        </p:nvSpPr>
        <p:spPr>
          <a:xfrm>
            <a:off x="4781218" y="3446389"/>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6989" name="Google Shape;6989;p72"/>
          <p:cNvCxnSpPr/>
          <p:nvPr/>
        </p:nvCxnSpPr>
        <p:spPr>
          <a:xfrm flipH="1" rot="10800000">
            <a:off x="4128130" y="3533527"/>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990" name="Google Shape;6990;p72"/>
          <p:cNvSpPr/>
          <p:nvPr/>
        </p:nvSpPr>
        <p:spPr>
          <a:xfrm>
            <a:off x="4500033" y="3483181"/>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2"/>
          <p:cNvSpPr/>
          <p:nvPr/>
        </p:nvSpPr>
        <p:spPr>
          <a:xfrm>
            <a:off x="5244350" y="3105675"/>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5244351" y="3427275"/>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3" name="Google Shape;6993;p72"/>
          <p:cNvCxnSpPr/>
          <p:nvPr/>
        </p:nvCxnSpPr>
        <p:spPr>
          <a:xfrm flipH="1" rot="10800000">
            <a:off x="4813012" y="3513034"/>
            <a:ext cx="437400" cy="1500"/>
          </a:xfrm>
          <a:prstGeom prst="curvedConnector3">
            <a:avLst>
              <a:gd fmla="val 100935" name="adj1"/>
            </a:avLst>
          </a:prstGeom>
          <a:noFill/>
          <a:ln cap="flat" cmpd="sng" w="19050">
            <a:solidFill>
              <a:srgbClr val="FF0000"/>
            </a:solidFill>
            <a:prstDash val="solid"/>
            <a:round/>
            <a:headEnd len="med" w="med" type="none"/>
            <a:tailEnd len="med" w="med" type="triangle"/>
          </a:ln>
        </p:spPr>
      </p:cxnSp>
      <p:pic>
        <p:nvPicPr>
          <p:cNvPr id="6994" name="Google Shape;6994;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5" name="Google Shape;6995;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6" name="Google Shape;6996;p72"/>
          <p:cNvGrpSpPr/>
          <p:nvPr/>
        </p:nvGrpSpPr>
        <p:grpSpPr>
          <a:xfrm>
            <a:off x="840807" y="2192929"/>
            <a:ext cx="383067" cy="413400"/>
            <a:chOff x="2476982" y="2030254"/>
            <a:chExt cx="383067" cy="413400"/>
          </a:xfrm>
        </p:grpSpPr>
        <p:sp>
          <p:nvSpPr>
            <p:cNvPr id="6997" name="Google Shape;6997;p72"/>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2"/>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2"/>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2"/>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4" name="Google Shape;7004;p72"/>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5" name="Google Shape;7005;p72"/>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7006" name="Google Shape;7006;p72"/>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7" name="Google Shape;7007;p72"/>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7008" name="Google Shape;7008;p72"/>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7009" name="Google Shape;7009;p72"/>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7010" name="Google Shape;7010;p72"/>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7011" name="Google Shape;7011;p72"/>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7012" name="Google Shape;7012;p72"/>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grpSp>
      <p:cxnSp>
        <p:nvCxnSpPr>
          <p:cNvPr id="7013" name="Google Shape;7013;p72"/>
          <p:cNvCxnSpPr/>
          <p:nvPr/>
        </p:nvCxnSpPr>
        <p:spPr>
          <a:xfrm>
            <a:off x="1253112" y="2398275"/>
            <a:ext cx="1356000" cy="15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7014" name="Google Shape;7014;p72"/>
          <p:cNvSpPr/>
          <p:nvPr/>
        </p:nvSpPr>
        <p:spPr>
          <a:xfrm>
            <a:off x="3272279" y="1687075"/>
            <a:ext cx="380400" cy="3078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5" name="Google Shape;7015;p72"/>
          <p:cNvGrpSpPr/>
          <p:nvPr/>
        </p:nvGrpSpPr>
        <p:grpSpPr>
          <a:xfrm>
            <a:off x="4223438" y="763950"/>
            <a:ext cx="4067063" cy="1391151"/>
            <a:chOff x="4223438" y="763950"/>
            <a:chExt cx="4067063" cy="1391151"/>
          </a:xfrm>
        </p:grpSpPr>
        <p:grpSp>
          <p:nvGrpSpPr>
            <p:cNvPr id="7016" name="Google Shape;7016;p72"/>
            <p:cNvGrpSpPr/>
            <p:nvPr/>
          </p:nvGrpSpPr>
          <p:grpSpPr>
            <a:xfrm>
              <a:off x="5175725" y="763950"/>
              <a:ext cx="3114776" cy="1391151"/>
              <a:chOff x="3894100" y="1012700"/>
              <a:chExt cx="3114776" cy="1391151"/>
            </a:xfrm>
          </p:grpSpPr>
          <p:sp>
            <p:nvSpPr>
              <p:cNvPr id="7017" name="Google Shape;7017;p72"/>
              <p:cNvSpPr/>
              <p:nvPr/>
            </p:nvSpPr>
            <p:spPr>
              <a:xfrm>
                <a:off x="4568975" y="1374509"/>
                <a:ext cx="201900" cy="3597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2"/>
              <p:cNvSpPr/>
              <p:nvPr/>
            </p:nvSpPr>
            <p:spPr>
              <a:xfrm>
                <a:off x="5160362" y="1255361"/>
                <a:ext cx="201900" cy="5979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2"/>
              <p:cNvSpPr/>
              <p:nvPr/>
            </p:nvSpPr>
            <p:spPr>
              <a:xfrm>
                <a:off x="5753708" y="1145754"/>
                <a:ext cx="406500" cy="817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6521676" y="1012700"/>
                <a:ext cx="487200" cy="1083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1" name="Google Shape;7021;p72"/>
              <p:cNvCxnSpPr/>
              <p:nvPr/>
            </p:nvCxnSpPr>
            <p:spPr>
              <a:xfrm>
                <a:off x="4831338"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2" name="Google Shape;7022;p72"/>
              <p:cNvCxnSpPr/>
              <p:nvPr/>
            </p:nvCxnSpPr>
            <p:spPr>
              <a:xfrm>
                <a:off x="5423705"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3" name="Google Shape;7023;p72"/>
              <p:cNvCxnSpPr/>
              <p:nvPr/>
            </p:nvCxnSpPr>
            <p:spPr>
              <a:xfrm>
                <a:off x="6206733"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24" name="Google Shape;7024;p72"/>
              <p:cNvSpPr txBox="1"/>
              <p:nvPr/>
            </p:nvSpPr>
            <p:spPr>
              <a:xfrm>
                <a:off x="3894100" y="1598991"/>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14*14</a:t>
                </a:r>
                <a:endParaRPr sz="600"/>
              </a:p>
            </p:txBody>
          </p:sp>
          <p:sp>
            <p:nvSpPr>
              <p:cNvPr id="7025" name="Google Shape;7025;p72"/>
              <p:cNvSpPr txBox="1"/>
              <p:nvPr/>
            </p:nvSpPr>
            <p:spPr>
              <a:xfrm>
                <a:off x="4315301" y="1683755"/>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28*28</a:t>
                </a:r>
                <a:endParaRPr sz="600"/>
              </a:p>
            </p:txBody>
          </p:sp>
          <p:sp>
            <p:nvSpPr>
              <p:cNvPr id="7026" name="Google Shape;7026;p72"/>
              <p:cNvSpPr txBox="1"/>
              <p:nvPr/>
            </p:nvSpPr>
            <p:spPr>
              <a:xfrm>
                <a:off x="4935087" y="1802903"/>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56*56</a:t>
                </a:r>
                <a:endParaRPr sz="600"/>
              </a:p>
            </p:txBody>
          </p:sp>
          <p:sp>
            <p:nvSpPr>
              <p:cNvPr id="7027" name="Google Shape;7027;p72"/>
              <p:cNvSpPr txBox="1"/>
              <p:nvPr/>
            </p:nvSpPr>
            <p:spPr>
              <a:xfrm>
                <a:off x="5468860" y="1936327"/>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112*112</a:t>
                </a:r>
                <a:endParaRPr sz="600"/>
              </a:p>
            </p:txBody>
          </p:sp>
          <p:sp>
            <p:nvSpPr>
              <p:cNvPr id="7028" name="Google Shape;7028;p72"/>
              <p:cNvSpPr/>
              <p:nvPr/>
            </p:nvSpPr>
            <p:spPr>
              <a:xfrm>
                <a:off x="4125632" y="1450429"/>
                <a:ext cx="98700" cy="208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9" name="Google Shape;7029;p72"/>
              <p:cNvCxnSpPr/>
              <p:nvPr/>
            </p:nvCxnSpPr>
            <p:spPr>
              <a:xfrm>
                <a:off x="4262554"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30" name="Google Shape;7030;p72"/>
              <p:cNvSpPr txBox="1"/>
              <p:nvPr/>
            </p:nvSpPr>
            <p:spPr>
              <a:xfrm>
                <a:off x="6206746" y="2096051"/>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224*224</a:t>
                </a:r>
                <a:endParaRPr sz="600"/>
              </a:p>
            </p:txBody>
          </p:sp>
        </p:grpSp>
        <p:pic>
          <p:nvPicPr>
            <p:cNvPr id="7031" name="Google Shape;7031;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2" name="Google Shape;7032;p72"/>
            <p:cNvSpPr txBox="1"/>
            <p:nvPr/>
          </p:nvSpPr>
          <p:spPr>
            <a:xfrm>
              <a:off x="5056475" y="1118700"/>
              <a:ext cx="2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036" name="Shape 7036"/>
        <p:cNvGrpSpPr/>
        <p:nvPr/>
      </p:nvGrpSpPr>
      <p:grpSpPr>
        <a:xfrm>
          <a:off x="0" y="0"/>
          <a:ext cx="0" cy="0"/>
          <a:chOff x="0" y="0"/>
          <a:chExt cx="0" cy="0"/>
        </a:xfrm>
      </p:grpSpPr>
      <p:sp>
        <p:nvSpPr>
          <p:cNvPr id="7037" name="Google Shape;7037;p73"/>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3"/>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3"/>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2" name="Google Shape;7042;p73"/>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7043" name="Google Shape;7043;p73"/>
          <p:cNvGrpSpPr/>
          <p:nvPr/>
        </p:nvGrpSpPr>
        <p:grpSpPr>
          <a:xfrm>
            <a:off x="5438484" y="1704704"/>
            <a:ext cx="458224" cy="227991"/>
            <a:chOff x="5668659" y="1713442"/>
            <a:chExt cx="458224" cy="227991"/>
          </a:xfrm>
        </p:grpSpPr>
        <p:grpSp>
          <p:nvGrpSpPr>
            <p:cNvPr id="7044" name="Google Shape;7044;p73"/>
            <p:cNvGrpSpPr/>
            <p:nvPr/>
          </p:nvGrpSpPr>
          <p:grpSpPr>
            <a:xfrm>
              <a:off x="5802485" y="1713507"/>
              <a:ext cx="188679" cy="227926"/>
              <a:chOff x="5802485" y="1713507"/>
              <a:chExt cx="188679" cy="227926"/>
            </a:xfrm>
          </p:grpSpPr>
          <p:sp>
            <p:nvSpPr>
              <p:cNvPr id="7045" name="Google Shape;704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3"/>
            <p:cNvGrpSpPr/>
            <p:nvPr/>
          </p:nvGrpSpPr>
          <p:grpSpPr>
            <a:xfrm>
              <a:off x="5936312" y="1713442"/>
              <a:ext cx="190570" cy="227991"/>
              <a:chOff x="5936312" y="1713442"/>
              <a:chExt cx="190570" cy="227991"/>
            </a:xfrm>
          </p:grpSpPr>
          <p:sp>
            <p:nvSpPr>
              <p:cNvPr id="7048" name="Google Shape;704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51" name="Google Shape;7051;p73"/>
            <p:cNvGrpSpPr/>
            <p:nvPr/>
          </p:nvGrpSpPr>
          <p:grpSpPr>
            <a:xfrm>
              <a:off x="5668659" y="1714000"/>
              <a:ext cx="193488" cy="227433"/>
              <a:chOff x="5668659" y="1714000"/>
              <a:chExt cx="193488" cy="227433"/>
            </a:xfrm>
          </p:grpSpPr>
          <p:sp>
            <p:nvSpPr>
              <p:cNvPr id="7052" name="Google Shape;705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54" name="Google Shape;7054;p73"/>
          <p:cNvSpPr/>
          <p:nvPr/>
        </p:nvSpPr>
        <p:spPr>
          <a:xfrm>
            <a:off x="3633847" y="109977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6" name="Google Shape;7056;p73"/>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057" name="Google Shape;7057;p73"/>
          <p:cNvGrpSpPr/>
          <p:nvPr/>
        </p:nvGrpSpPr>
        <p:grpSpPr>
          <a:xfrm>
            <a:off x="1873680" y="1600871"/>
            <a:ext cx="570552" cy="583354"/>
            <a:chOff x="506259" y="2370079"/>
            <a:chExt cx="560574" cy="638941"/>
          </a:xfrm>
        </p:grpSpPr>
        <p:grpSp>
          <p:nvGrpSpPr>
            <p:cNvPr id="7058" name="Google Shape;7058;p73"/>
            <p:cNvGrpSpPr/>
            <p:nvPr/>
          </p:nvGrpSpPr>
          <p:grpSpPr>
            <a:xfrm>
              <a:off x="608609" y="2370079"/>
              <a:ext cx="458224" cy="523616"/>
              <a:chOff x="608609" y="2370079"/>
              <a:chExt cx="458224" cy="523616"/>
            </a:xfrm>
          </p:grpSpPr>
          <p:grpSp>
            <p:nvGrpSpPr>
              <p:cNvPr id="7059" name="Google Shape;7059;p73"/>
              <p:cNvGrpSpPr/>
              <p:nvPr/>
            </p:nvGrpSpPr>
            <p:grpSpPr>
              <a:xfrm>
                <a:off x="608609" y="2665704"/>
                <a:ext cx="458224" cy="227991"/>
                <a:chOff x="5668659" y="1713442"/>
                <a:chExt cx="458224" cy="227991"/>
              </a:xfrm>
            </p:grpSpPr>
            <p:grpSp>
              <p:nvGrpSpPr>
                <p:cNvPr id="7060" name="Google Shape;7060;p73"/>
                <p:cNvGrpSpPr/>
                <p:nvPr/>
              </p:nvGrpSpPr>
              <p:grpSpPr>
                <a:xfrm>
                  <a:off x="5802485" y="1713507"/>
                  <a:ext cx="188679" cy="227926"/>
                  <a:chOff x="5802485" y="1713507"/>
                  <a:chExt cx="188679" cy="227926"/>
                </a:xfrm>
              </p:grpSpPr>
              <p:sp>
                <p:nvSpPr>
                  <p:cNvPr id="7061" name="Google Shape;706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3"/>
                <p:cNvGrpSpPr/>
                <p:nvPr/>
              </p:nvGrpSpPr>
              <p:grpSpPr>
                <a:xfrm>
                  <a:off x="5936312" y="1713442"/>
                  <a:ext cx="190570" cy="227991"/>
                  <a:chOff x="5936312" y="1713442"/>
                  <a:chExt cx="190570" cy="227991"/>
                </a:xfrm>
              </p:grpSpPr>
              <p:sp>
                <p:nvSpPr>
                  <p:cNvPr id="7064" name="Google Shape;706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67" name="Google Shape;7067;p73"/>
                <p:cNvGrpSpPr/>
                <p:nvPr/>
              </p:nvGrpSpPr>
              <p:grpSpPr>
                <a:xfrm>
                  <a:off x="5668659" y="1714000"/>
                  <a:ext cx="193488" cy="227433"/>
                  <a:chOff x="5668659" y="1714000"/>
                  <a:chExt cx="193488" cy="227433"/>
                </a:xfrm>
              </p:grpSpPr>
              <p:sp>
                <p:nvSpPr>
                  <p:cNvPr id="7068" name="Google Shape;706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0" name="Google Shape;7070;p73"/>
              <p:cNvGrpSpPr/>
              <p:nvPr/>
            </p:nvGrpSpPr>
            <p:grpSpPr>
              <a:xfrm>
                <a:off x="608609" y="2511879"/>
                <a:ext cx="458224" cy="227991"/>
                <a:chOff x="5668659" y="1713442"/>
                <a:chExt cx="458224" cy="227991"/>
              </a:xfrm>
            </p:grpSpPr>
            <p:grpSp>
              <p:nvGrpSpPr>
                <p:cNvPr id="7071" name="Google Shape;7071;p73"/>
                <p:cNvGrpSpPr/>
                <p:nvPr/>
              </p:nvGrpSpPr>
              <p:grpSpPr>
                <a:xfrm>
                  <a:off x="5802485" y="1713507"/>
                  <a:ext cx="188679" cy="227926"/>
                  <a:chOff x="5802485" y="1713507"/>
                  <a:chExt cx="188679" cy="227926"/>
                </a:xfrm>
              </p:grpSpPr>
              <p:sp>
                <p:nvSpPr>
                  <p:cNvPr id="7072" name="Google Shape;7072;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3"/>
                <p:cNvGrpSpPr/>
                <p:nvPr/>
              </p:nvGrpSpPr>
              <p:grpSpPr>
                <a:xfrm>
                  <a:off x="5936312" y="1713442"/>
                  <a:ext cx="190570" cy="227991"/>
                  <a:chOff x="5936312" y="1713442"/>
                  <a:chExt cx="190570" cy="227991"/>
                </a:xfrm>
              </p:grpSpPr>
              <p:sp>
                <p:nvSpPr>
                  <p:cNvPr id="7075" name="Google Shape;7075;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78" name="Google Shape;7078;p73"/>
                <p:cNvGrpSpPr/>
                <p:nvPr/>
              </p:nvGrpSpPr>
              <p:grpSpPr>
                <a:xfrm>
                  <a:off x="5668659" y="1714000"/>
                  <a:ext cx="193488" cy="227433"/>
                  <a:chOff x="5668659" y="1714000"/>
                  <a:chExt cx="193488" cy="227433"/>
                </a:xfrm>
              </p:grpSpPr>
              <p:sp>
                <p:nvSpPr>
                  <p:cNvPr id="7079" name="Google Shape;7079;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1" name="Google Shape;7081;p73"/>
              <p:cNvGrpSpPr/>
              <p:nvPr/>
            </p:nvGrpSpPr>
            <p:grpSpPr>
              <a:xfrm>
                <a:off x="608609" y="2370079"/>
                <a:ext cx="458224" cy="227991"/>
                <a:chOff x="5668659" y="1713442"/>
                <a:chExt cx="458224" cy="227991"/>
              </a:xfrm>
            </p:grpSpPr>
            <p:grpSp>
              <p:nvGrpSpPr>
                <p:cNvPr id="7082" name="Google Shape;7082;p73"/>
                <p:cNvGrpSpPr/>
                <p:nvPr/>
              </p:nvGrpSpPr>
              <p:grpSpPr>
                <a:xfrm>
                  <a:off x="5802485" y="1713507"/>
                  <a:ext cx="188679" cy="227926"/>
                  <a:chOff x="5802485" y="1713507"/>
                  <a:chExt cx="188679" cy="227926"/>
                </a:xfrm>
              </p:grpSpPr>
              <p:sp>
                <p:nvSpPr>
                  <p:cNvPr id="7083" name="Google Shape;7083;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3"/>
                <p:cNvGrpSpPr/>
                <p:nvPr/>
              </p:nvGrpSpPr>
              <p:grpSpPr>
                <a:xfrm>
                  <a:off x="5936312" y="1713442"/>
                  <a:ext cx="190570" cy="227991"/>
                  <a:chOff x="5936312" y="1713442"/>
                  <a:chExt cx="190570" cy="227991"/>
                </a:xfrm>
              </p:grpSpPr>
              <p:sp>
                <p:nvSpPr>
                  <p:cNvPr id="7086" name="Google Shape;7086;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89" name="Google Shape;7089;p73"/>
                <p:cNvGrpSpPr/>
                <p:nvPr/>
              </p:nvGrpSpPr>
              <p:grpSpPr>
                <a:xfrm>
                  <a:off x="5668659" y="1714000"/>
                  <a:ext cx="193488" cy="227433"/>
                  <a:chOff x="5668659" y="1714000"/>
                  <a:chExt cx="193488" cy="227433"/>
                </a:xfrm>
              </p:grpSpPr>
              <p:sp>
                <p:nvSpPr>
                  <p:cNvPr id="7090" name="Google Shape;7090;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92" name="Google Shape;7092;p73"/>
            <p:cNvGrpSpPr/>
            <p:nvPr/>
          </p:nvGrpSpPr>
          <p:grpSpPr>
            <a:xfrm>
              <a:off x="558859" y="2427004"/>
              <a:ext cx="458224" cy="523616"/>
              <a:chOff x="608609" y="2370079"/>
              <a:chExt cx="458224" cy="523616"/>
            </a:xfrm>
          </p:grpSpPr>
          <p:grpSp>
            <p:nvGrpSpPr>
              <p:cNvPr id="7093" name="Google Shape;7093;p73"/>
              <p:cNvGrpSpPr/>
              <p:nvPr/>
            </p:nvGrpSpPr>
            <p:grpSpPr>
              <a:xfrm>
                <a:off x="608609" y="2665704"/>
                <a:ext cx="458224" cy="227991"/>
                <a:chOff x="5668659" y="1713442"/>
                <a:chExt cx="458224" cy="227991"/>
              </a:xfrm>
            </p:grpSpPr>
            <p:grpSp>
              <p:nvGrpSpPr>
                <p:cNvPr id="7094" name="Google Shape;7094;p73"/>
                <p:cNvGrpSpPr/>
                <p:nvPr/>
              </p:nvGrpSpPr>
              <p:grpSpPr>
                <a:xfrm>
                  <a:off x="5802485" y="1713507"/>
                  <a:ext cx="188679" cy="227926"/>
                  <a:chOff x="5802485" y="1713507"/>
                  <a:chExt cx="188679" cy="227926"/>
                </a:xfrm>
              </p:grpSpPr>
              <p:sp>
                <p:nvSpPr>
                  <p:cNvPr id="7095" name="Google Shape;709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73"/>
                <p:cNvGrpSpPr/>
                <p:nvPr/>
              </p:nvGrpSpPr>
              <p:grpSpPr>
                <a:xfrm>
                  <a:off x="5936312" y="1713442"/>
                  <a:ext cx="190570" cy="227991"/>
                  <a:chOff x="5936312" y="1713442"/>
                  <a:chExt cx="190570" cy="227991"/>
                </a:xfrm>
              </p:grpSpPr>
              <p:sp>
                <p:nvSpPr>
                  <p:cNvPr id="7098" name="Google Shape;709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01" name="Google Shape;7101;p73"/>
                <p:cNvGrpSpPr/>
                <p:nvPr/>
              </p:nvGrpSpPr>
              <p:grpSpPr>
                <a:xfrm>
                  <a:off x="5668659" y="1714000"/>
                  <a:ext cx="193488" cy="227433"/>
                  <a:chOff x="5668659" y="1714000"/>
                  <a:chExt cx="193488" cy="227433"/>
                </a:xfrm>
              </p:grpSpPr>
              <p:sp>
                <p:nvSpPr>
                  <p:cNvPr id="7102" name="Google Shape;710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4" name="Google Shape;7104;p73"/>
              <p:cNvGrpSpPr/>
              <p:nvPr/>
            </p:nvGrpSpPr>
            <p:grpSpPr>
              <a:xfrm>
                <a:off x="608609" y="2511879"/>
                <a:ext cx="458224" cy="227991"/>
                <a:chOff x="5668659" y="1713442"/>
                <a:chExt cx="458224" cy="227991"/>
              </a:xfrm>
            </p:grpSpPr>
            <p:grpSp>
              <p:nvGrpSpPr>
                <p:cNvPr id="7105" name="Google Shape;7105;p73"/>
                <p:cNvGrpSpPr/>
                <p:nvPr/>
              </p:nvGrpSpPr>
              <p:grpSpPr>
                <a:xfrm>
                  <a:off x="5802485" y="1713507"/>
                  <a:ext cx="188679" cy="227926"/>
                  <a:chOff x="5802485" y="1713507"/>
                  <a:chExt cx="188679" cy="227926"/>
                </a:xfrm>
              </p:grpSpPr>
              <p:sp>
                <p:nvSpPr>
                  <p:cNvPr id="7106" name="Google Shape;710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3"/>
                <p:cNvGrpSpPr/>
                <p:nvPr/>
              </p:nvGrpSpPr>
              <p:grpSpPr>
                <a:xfrm>
                  <a:off x="5936312" y="1713442"/>
                  <a:ext cx="190570" cy="227991"/>
                  <a:chOff x="5936312" y="1713442"/>
                  <a:chExt cx="190570" cy="227991"/>
                </a:xfrm>
              </p:grpSpPr>
              <p:sp>
                <p:nvSpPr>
                  <p:cNvPr id="7109" name="Google Shape;710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12" name="Google Shape;7112;p73"/>
                <p:cNvGrpSpPr/>
                <p:nvPr/>
              </p:nvGrpSpPr>
              <p:grpSpPr>
                <a:xfrm>
                  <a:off x="5668659" y="1714000"/>
                  <a:ext cx="193488" cy="227433"/>
                  <a:chOff x="5668659" y="1714000"/>
                  <a:chExt cx="193488" cy="227433"/>
                </a:xfrm>
              </p:grpSpPr>
              <p:sp>
                <p:nvSpPr>
                  <p:cNvPr id="7113" name="Google Shape;711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5" name="Google Shape;7115;p73"/>
              <p:cNvGrpSpPr/>
              <p:nvPr/>
            </p:nvGrpSpPr>
            <p:grpSpPr>
              <a:xfrm>
                <a:off x="608609" y="2370079"/>
                <a:ext cx="458224" cy="227991"/>
                <a:chOff x="5668659" y="1713442"/>
                <a:chExt cx="458224" cy="227991"/>
              </a:xfrm>
            </p:grpSpPr>
            <p:grpSp>
              <p:nvGrpSpPr>
                <p:cNvPr id="7116" name="Google Shape;7116;p73"/>
                <p:cNvGrpSpPr/>
                <p:nvPr/>
              </p:nvGrpSpPr>
              <p:grpSpPr>
                <a:xfrm>
                  <a:off x="5802485" y="1713507"/>
                  <a:ext cx="188679" cy="227926"/>
                  <a:chOff x="5802485" y="1713507"/>
                  <a:chExt cx="188679" cy="227926"/>
                </a:xfrm>
              </p:grpSpPr>
              <p:sp>
                <p:nvSpPr>
                  <p:cNvPr id="7117" name="Google Shape;711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3"/>
                <p:cNvGrpSpPr/>
                <p:nvPr/>
              </p:nvGrpSpPr>
              <p:grpSpPr>
                <a:xfrm>
                  <a:off x="5936312" y="1713442"/>
                  <a:ext cx="190570" cy="227991"/>
                  <a:chOff x="5936312" y="1713442"/>
                  <a:chExt cx="190570" cy="227991"/>
                </a:xfrm>
              </p:grpSpPr>
              <p:sp>
                <p:nvSpPr>
                  <p:cNvPr id="7120" name="Google Shape;712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23" name="Google Shape;7123;p73"/>
                <p:cNvGrpSpPr/>
                <p:nvPr/>
              </p:nvGrpSpPr>
              <p:grpSpPr>
                <a:xfrm>
                  <a:off x="5668659" y="1714000"/>
                  <a:ext cx="193488" cy="227433"/>
                  <a:chOff x="5668659" y="1714000"/>
                  <a:chExt cx="193488" cy="227433"/>
                </a:xfrm>
              </p:grpSpPr>
              <p:sp>
                <p:nvSpPr>
                  <p:cNvPr id="7124" name="Google Shape;712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26" name="Google Shape;7126;p73"/>
            <p:cNvGrpSpPr/>
            <p:nvPr/>
          </p:nvGrpSpPr>
          <p:grpSpPr>
            <a:xfrm>
              <a:off x="506259" y="2485404"/>
              <a:ext cx="458224" cy="523616"/>
              <a:chOff x="608609" y="2370079"/>
              <a:chExt cx="458224" cy="523616"/>
            </a:xfrm>
          </p:grpSpPr>
          <p:grpSp>
            <p:nvGrpSpPr>
              <p:cNvPr id="7127" name="Google Shape;7127;p73"/>
              <p:cNvGrpSpPr/>
              <p:nvPr/>
            </p:nvGrpSpPr>
            <p:grpSpPr>
              <a:xfrm>
                <a:off x="608609" y="2665704"/>
                <a:ext cx="458224" cy="227991"/>
                <a:chOff x="5668659" y="1713442"/>
                <a:chExt cx="458224" cy="227991"/>
              </a:xfrm>
            </p:grpSpPr>
            <p:grpSp>
              <p:nvGrpSpPr>
                <p:cNvPr id="7128" name="Google Shape;7128;p73"/>
                <p:cNvGrpSpPr/>
                <p:nvPr/>
              </p:nvGrpSpPr>
              <p:grpSpPr>
                <a:xfrm>
                  <a:off x="5802485" y="1713507"/>
                  <a:ext cx="188679" cy="227926"/>
                  <a:chOff x="5802485" y="1713507"/>
                  <a:chExt cx="188679" cy="227926"/>
                </a:xfrm>
              </p:grpSpPr>
              <p:sp>
                <p:nvSpPr>
                  <p:cNvPr id="7129" name="Google Shape;7129;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3"/>
                <p:cNvGrpSpPr/>
                <p:nvPr/>
              </p:nvGrpSpPr>
              <p:grpSpPr>
                <a:xfrm>
                  <a:off x="5936312" y="1713442"/>
                  <a:ext cx="190570" cy="227991"/>
                  <a:chOff x="5936312" y="1713442"/>
                  <a:chExt cx="190570" cy="227991"/>
                </a:xfrm>
              </p:grpSpPr>
              <p:sp>
                <p:nvSpPr>
                  <p:cNvPr id="7132" name="Google Shape;7132;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35" name="Google Shape;7135;p73"/>
                <p:cNvGrpSpPr/>
                <p:nvPr/>
              </p:nvGrpSpPr>
              <p:grpSpPr>
                <a:xfrm>
                  <a:off x="5668659" y="1714000"/>
                  <a:ext cx="193488" cy="227433"/>
                  <a:chOff x="5668659" y="1714000"/>
                  <a:chExt cx="193488" cy="227433"/>
                </a:xfrm>
              </p:grpSpPr>
              <p:sp>
                <p:nvSpPr>
                  <p:cNvPr id="7136" name="Google Shape;7136;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8" name="Google Shape;7138;p73"/>
              <p:cNvGrpSpPr/>
              <p:nvPr/>
            </p:nvGrpSpPr>
            <p:grpSpPr>
              <a:xfrm>
                <a:off x="608609" y="2511879"/>
                <a:ext cx="458224" cy="227991"/>
                <a:chOff x="5668659" y="1713442"/>
                <a:chExt cx="458224" cy="227991"/>
              </a:xfrm>
            </p:grpSpPr>
            <p:grpSp>
              <p:nvGrpSpPr>
                <p:cNvPr id="7139" name="Google Shape;7139;p73"/>
                <p:cNvGrpSpPr/>
                <p:nvPr/>
              </p:nvGrpSpPr>
              <p:grpSpPr>
                <a:xfrm>
                  <a:off x="5802485" y="1713507"/>
                  <a:ext cx="188679" cy="227926"/>
                  <a:chOff x="5802485" y="1713507"/>
                  <a:chExt cx="188679" cy="227926"/>
                </a:xfrm>
              </p:grpSpPr>
              <p:sp>
                <p:nvSpPr>
                  <p:cNvPr id="7140" name="Google Shape;714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73"/>
                <p:cNvGrpSpPr/>
                <p:nvPr/>
              </p:nvGrpSpPr>
              <p:grpSpPr>
                <a:xfrm>
                  <a:off x="5936312" y="1713442"/>
                  <a:ext cx="190570" cy="227991"/>
                  <a:chOff x="5936312" y="1713442"/>
                  <a:chExt cx="190570" cy="227991"/>
                </a:xfrm>
              </p:grpSpPr>
              <p:sp>
                <p:nvSpPr>
                  <p:cNvPr id="7143" name="Google Shape;714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46" name="Google Shape;7146;p73"/>
                <p:cNvGrpSpPr/>
                <p:nvPr/>
              </p:nvGrpSpPr>
              <p:grpSpPr>
                <a:xfrm>
                  <a:off x="5668659" y="1714000"/>
                  <a:ext cx="193488" cy="227433"/>
                  <a:chOff x="5668659" y="1714000"/>
                  <a:chExt cx="193488" cy="227433"/>
                </a:xfrm>
              </p:grpSpPr>
              <p:sp>
                <p:nvSpPr>
                  <p:cNvPr id="7147" name="Google Shape;714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9" name="Google Shape;7149;p73"/>
              <p:cNvGrpSpPr/>
              <p:nvPr/>
            </p:nvGrpSpPr>
            <p:grpSpPr>
              <a:xfrm>
                <a:off x="608609" y="2370079"/>
                <a:ext cx="458224" cy="227991"/>
                <a:chOff x="5668659" y="1713442"/>
                <a:chExt cx="458224" cy="227991"/>
              </a:xfrm>
            </p:grpSpPr>
            <p:grpSp>
              <p:nvGrpSpPr>
                <p:cNvPr id="7150" name="Google Shape;7150;p73"/>
                <p:cNvGrpSpPr/>
                <p:nvPr/>
              </p:nvGrpSpPr>
              <p:grpSpPr>
                <a:xfrm>
                  <a:off x="5802485" y="1713507"/>
                  <a:ext cx="188679" cy="227926"/>
                  <a:chOff x="5802485" y="1713507"/>
                  <a:chExt cx="188679" cy="227926"/>
                </a:xfrm>
              </p:grpSpPr>
              <p:sp>
                <p:nvSpPr>
                  <p:cNvPr id="7151" name="Google Shape;715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3"/>
                <p:cNvGrpSpPr/>
                <p:nvPr/>
              </p:nvGrpSpPr>
              <p:grpSpPr>
                <a:xfrm>
                  <a:off x="5936312" y="1713442"/>
                  <a:ext cx="190570" cy="227991"/>
                  <a:chOff x="5936312" y="1713442"/>
                  <a:chExt cx="190570" cy="227991"/>
                </a:xfrm>
              </p:grpSpPr>
              <p:sp>
                <p:nvSpPr>
                  <p:cNvPr id="7154" name="Google Shape;715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57" name="Google Shape;7157;p73"/>
                <p:cNvGrpSpPr/>
                <p:nvPr/>
              </p:nvGrpSpPr>
              <p:grpSpPr>
                <a:xfrm>
                  <a:off x="5668659" y="1714000"/>
                  <a:ext cx="193488" cy="227433"/>
                  <a:chOff x="5668659" y="1714000"/>
                  <a:chExt cx="193488" cy="227433"/>
                </a:xfrm>
              </p:grpSpPr>
              <p:sp>
                <p:nvSpPr>
                  <p:cNvPr id="7158" name="Google Shape;715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160" name="Google Shape;7160;p73"/>
          <p:cNvCxnSpPr>
            <a:endCxn id="7039"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161" name="Google Shape;7161;p73"/>
          <p:cNvGrpSpPr/>
          <p:nvPr/>
        </p:nvGrpSpPr>
        <p:grpSpPr>
          <a:xfrm>
            <a:off x="4414892" y="1600871"/>
            <a:ext cx="570552" cy="583354"/>
            <a:chOff x="506259" y="2370079"/>
            <a:chExt cx="560574" cy="638941"/>
          </a:xfrm>
        </p:grpSpPr>
        <p:grpSp>
          <p:nvGrpSpPr>
            <p:cNvPr id="7162" name="Google Shape;7162;p73"/>
            <p:cNvGrpSpPr/>
            <p:nvPr/>
          </p:nvGrpSpPr>
          <p:grpSpPr>
            <a:xfrm>
              <a:off x="608609" y="2370079"/>
              <a:ext cx="458224" cy="523616"/>
              <a:chOff x="608609" y="2370079"/>
              <a:chExt cx="458224" cy="523616"/>
            </a:xfrm>
          </p:grpSpPr>
          <p:grpSp>
            <p:nvGrpSpPr>
              <p:cNvPr id="7163" name="Google Shape;7163;p73"/>
              <p:cNvGrpSpPr/>
              <p:nvPr/>
            </p:nvGrpSpPr>
            <p:grpSpPr>
              <a:xfrm>
                <a:off x="608609" y="2665704"/>
                <a:ext cx="458224" cy="227991"/>
                <a:chOff x="5668659" y="1713442"/>
                <a:chExt cx="458224" cy="227991"/>
              </a:xfrm>
            </p:grpSpPr>
            <p:grpSp>
              <p:nvGrpSpPr>
                <p:cNvPr id="7164" name="Google Shape;7164;p73"/>
                <p:cNvGrpSpPr/>
                <p:nvPr/>
              </p:nvGrpSpPr>
              <p:grpSpPr>
                <a:xfrm>
                  <a:off x="5802485" y="1713507"/>
                  <a:ext cx="188679" cy="227926"/>
                  <a:chOff x="5802485" y="1713507"/>
                  <a:chExt cx="188679" cy="227926"/>
                </a:xfrm>
              </p:grpSpPr>
              <p:sp>
                <p:nvSpPr>
                  <p:cNvPr id="7165" name="Google Shape;716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3"/>
                <p:cNvGrpSpPr/>
                <p:nvPr/>
              </p:nvGrpSpPr>
              <p:grpSpPr>
                <a:xfrm>
                  <a:off x="5936312" y="1713442"/>
                  <a:ext cx="190570" cy="227991"/>
                  <a:chOff x="5936312" y="1713442"/>
                  <a:chExt cx="190570" cy="227991"/>
                </a:xfrm>
              </p:grpSpPr>
              <p:sp>
                <p:nvSpPr>
                  <p:cNvPr id="7168" name="Google Shape;716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71" name="Google Shape;7171;p73"/>
                <p:cNvGrpSpPr/>
                <p:nvPr/>
              </p:nvGrpSpPr>
              <p:grpSpPr>
                <a:xfrm>
                  <a:off x="5668659" y="1714000"/>
                  <a:ext cx="193488" cy="227433"/>
                  <a:chOff x="5668659" y="1714000"/>
                  <a:chExt cx="193488" cy="227433"/>
                </a:xfrm>
              </p:grpSpPr>
              <p:sp>
                <p:nvSpPr>
                  <p:cNvPr id="7172" name="Google Shape;717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4" name="Google Shape;7174;p73"/>
              <p:cNvGrpSpPr/>
              <p:nvPr/>
            </p:nvGrpSpPr>
            <p:grpSpPr>
              <a:xfrm>
                <a:off x="608609" y="2511879"/>
                <a:ext cx="458224" cy="227991"/>
                <a:chOff x="5668659" y="1713442"/>
                <a:chExt cx="458224" cy="227991"/>
              </a:xfrm>
            </p:grpSpPr>
            <p:grpSp>
              <p:nvGrpSpPr>
                <p:cNvPr id="7175" name="Google Shape;7175;p73"/>
                <p:cNvGrpSpPr/>
                <p:nvPr/>
              </p:nvGrpSpPr>
              <p:grpSpPr>
                <a:xfrm>
                  <a:off x="5802485" y="1713507"/>
                  <a:ext cx="188679" cy="227926"/>
                  <a:chOff x="5802485" y="1713507"/>
                  <a:chExt cx="188679" cy="227926"/>
                </a:xfrm>
              </p:grpSpPr>
              <p:sp>
                <p:nvSpPr>
                  <p:cNvPr id="7176" name="Google Shape;717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3"/>
                <p:cNvGrpSpPr/>
                <p:nvPr/>
              </p:nvGrpSpPr>
              <p:grpSpPr>
                <a:xfrm>
                  <a:off x="5936312" y="1713442"/>
                  <a:ext cx="190570" cy="227991"/>
                  <a:chOff x="5936312" y="1713442"/>
                  <a:chExt cx="190570" cy="227991"/>
                </a:xfrm>
              </p:grpSpPr>
              <p:sp>
                <p:nvSpPr>
                  <p:cNvPr id="7179" name="Google Shape;717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82" name="Google Shape;7182;p73"/>
                <p:cNvGrpSpPr/>
                <p:nvPr/>
              </p:nvGrpSpPr>
              <p:grpSpPr>
                <a:xfrm>
                  <a:off x="5668659" y="1714000"/>
                  <a:ext cx="193488" cy="227433"/>
                  <a:chOff x="5668659" y="1714000"/>
                  <a:chExt cx="193488" cy="227433"/>
                </a:xfrm>
              </p:grpSpPr>
              <p:sp>
                <p:nvSpPr>
                  <p:cNvPr id="7183" name="Google Shape;718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5" name="Google Shape;7185;p73"/>
              <p:cNvGrpSpPr/>
              <p:nvPr/>
            </p:nvGrpSpPr>
            <p:grpSpPr>
              <a:xfrm>
                <a:off x="608609" y="2370079"/>
                <a:ext cx="458224" cy="227991"/>
                <a:chOff x="5668659" y="1713442"/>
                <a:chExt cx="458224" cy="227991"/>
              </a:xfrm>
            </p:grpSpPr>
            <p:grpSp>
              <p:nvGrpSpPr>
                <p:cNvPr id="7186" name="Google Shape;7186;p73"/>
                <p:cNvGrpSpPr/>
                <p:nvPr/>
              </p:nvGrpSpPr>
              <p:grpSpPr>
                <a:xfrm>
                  <a:off x="5802485" y="1713507"/>
                  <a:ext cx="188679" cy="227926"/>
                  <a:chOff x="5802485" y="1713507"/>
                  <a:chExt cx="188679" cy="227926"/>
                </a:xfrm>
              </p:grpSpPr>
              <p:sp>
                <p:nvSpPr>
                  <p:cNvPr id="7187" name="Google Shape;718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73"/>
                <p:cNvGrpSpPr/>
                <p:nvPr/>
              </p:nvGrpSpPr>
              <p:grpSpPr>
                <a:xfrm>
                  <a:off x="5936312" y="1713442"/>
                  <a:ext cx="190570" cy="227991"/>
                  <a:chOff x="5936312" y="1713442"/>
                  <a:chExt cx="190570" cy="227991"/>
                </a:xfrm>
              </p:grpSpPr>
              <p:sp>
                <p:nvSpPr>
                  <p:cNvPr id="7190" name="Google Shape;719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93" name="Google Shape;7193;p73"/>
                <p:cNvGrpSpPr/>
                <p:nvPr/>
              </p:nvGrpSpPr>
              <p:grpSpPr>
                <a:xfrm>
                  <a:off x="5668659" y="1714000"/>
                  <a:ext cx="193488" cy="227433"/>
                  <a:chOff x="5668659" y="1714000"/>
                  <a:chExt cx="193488" cy="227433"/>
                </a:xfrm>
              </p:grpSpPr>
              <p:sp>
                <p:nvSpPr>
                  <p:cNvPr id="7194" name="Google Shape;719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96" name="Google Shape;7196;p73"/>
            <p:cNvGrpSpPr/>
            <p:nvPr/>
          </p:nvGrpSpPr>
          <p:grpSpPr>
            <a:xfrm>
              <a:off x="558859" y="2427004"/>
              <a:ext cx="458224" cy="523616"/>
              <a:chOff x="608609" y="2370079"/>
              <a:chExt cx="458224" cy="523616"/>
            </a:xfrm>
          </p:grpSpPr>
          <p:grpSp>
            <p:nvGrpSpPr>
              <p:cNvPr id="7197" name="Google Shape;7197;p73"/>
              <p:cNvGrpSpPr/>
              <p:nvPr/>
            </p:nvGrpSpPr>
            <p:grpSpPr>
              <a:xfrm>
                <a:off x="608609" y="2665704"/>
                <a:ext cx="458224" cy="227991"/>
                <a:chOff x="5668659" y="1713442"/>
                <a:chExt cx="458224" cy="227991"/>
              </a:xfrm>
            </p:grpSpPr>
            <p:grpSp>
              <p:nvGrpSpPr>
                <p:cNvPr id="7198" name="Google Shape;7198;p73"/>
                <p:cNvGrpSpPr/>
                <p:nvPr/>
              </p:nvGrpSpPr>
              <p:grpSpPr>
                <a:xfrm>
                  <a:off x="5802485" y="1713507"/>
                  <a:ext cx="188679" cy="227926"/>
                  <a:chOff x="5802485" y="1713507"/>
                  <a:chExt cx="188679" cy="227926"/>
                </a:xfrm>
              </p:grpSpPr>
              <p:sp>
                <p:nvSpPr>
                  <p:cNvPr id="7199" name="Google Shape;7199;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3"/>
                <p:cNvGrpSpPr/>
                <p:nvPr/>
              </p:nvGrpSpPr>
              <p:grpSpPr>
                <a:xfrm>
                  <a:off x="5936312" y="1713442"/>
                  <a:ext cx="190570" cy="227991"/>
                  <a:chOff x="5936312" y="1713442"/>
                  <a:chExt cx="190570" cy="227991"/>
                </a:xfrm>
              </p:grpSpPr>
              <p:sp>
                <p:nvSpPr>
                  <p:cNvPr id="7202" name="Google Shape;7202;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05" name="Google Shape;7205;p73"/>
                <p:cNvGrpSpPr/>
                <p:nvPr/>
              </p:nvGrpSpPr>
              <p:grpSpPr>
                <a:xfrm>
                  <a:off x="5668659" y="1714000"/>
                  <a:ext cx="193488" cy="227433"/>
                  <a:chOff x="5668659" y="1714000"/>
                  <a:chExt cx="193488" cy="227433"/>
                </a:xfrm>
              </p:grpSpPr>
              <p:sp>
                <p:nvSpPr>
                  <p:cNvPr id="7206" name="Google Shape;7206;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8" name="Google Shape;7208;p73"/>
              <p:cNvGrpSpPr/>
              <p:nvPr/>
            </p:nvGrpSpPr>
            <p:grpSpPr>
              <a:xfrm>
                <a:off x="608609" y="2511879"/>
                <a:ext cx="458224" cy="227991"/>
                <a:chOff x="5668659" y="1713442"/>
                <a:chExt cx="458224" cy="227991"/>
              </a:xfrm>
            </p:grpSpPr>
            <p:grpSp>
              <p:nvGrpSpPr>
                <p:cNvPr id="7209" name="Google Shape;7209;p73"/>
                <p:cNvGrpSpPr/>
                <p:nvPr/>
              </p:nvGrpSpPr>
              <p:grpSpPr>
                <a:xfrm>
                  <a:off x="5802485" y="1713507"/>
                  <a:ext cx="188679" cy="227926"/>
                  <a:chOff x="5802485" y="1713507"/>
                  <a:chExt cx="188679" cy="227926"/>
                </a:xfrm>
              </p:grpSpPr>
              <p:sp>
                <p:nvSpPr>
                  <p:cNvPr id="7210" name="Google Shape;721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3"/>
                <p:cNvGrpSpPr/>
                <p:nvPr/>
              </p:nvGrpSpPr>
              <p:grpSpPr>
                <a:xfrm>
                  <a:off x="5936312" y="1713442"/>
                  <a:ext cx="190570" cy="227991"/>
                  <a:chOff x="5936312" y="1713442"/>
                  <a:chExt cx="190570" cy="227991"/>
                </a:xfrm>
              </p:grpSpPr>
              <p:sp>
                <p:nvSpPr>
                  <p:cNvPr id="7213" name="Google Shape;721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16" name="Google Shape;7216;p73"/>
                <p:cNvGrpSpPr/>
                <p:nvPr/>
              </p:nvGrpSpPr>
              <p:grpSpPr>
                <a:xfrm>
                  <a:off x="5668659" y="1714000"/>
                  <a:ext cx="193488" cy="227433"/>
                  <a:chOff x="5668659" y="1714000"/>
                  <a:chExt cx="193488" cy="227433"/>
                </a:xfrm>
              </p:grpSpPr>
              <p:sp>
                <p:nvSpPr>
                  <p:cNvPr id="7217" name="Google Shape;721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9" name="Google Shape;7219;p73"/>
              <p:cNvGrpSpPr/>
              <p:nvPr/>
            </p:nvGrpSpPr>
            <p:grpSpPr>
              <a:xfrm>
                <a:off x="608609" y="2370079"/>
                <a:ext cx="458224" cy="227991"/>
                <a:chOff x="5668659" y="1713442"/>
                <a:chExt cx="458224" cy="227991"/>
              </a:xfrm>
            </p:grpSpPr>
            <p:grpSp>
              <p:nvGrpSpPr>
                <p:cNvPr id="7220" name="Google Shape;7220;p73"/>
                <p:cNvGrpSpPr/>
                <p:nvPr/>
              </p:nvGrpSpPr>
              <p:grpSpPr>
                <a:xfrm>
                  <a:off x="5802485" y="1713507"/>
                  <a:ext cx="188679" cy="227926"/>
                  <a:chOff x="5802485" y="1713507"/>
                  <a:chExt cx="188679" cy="227926"/>
                </a:xfrm>
              </p:grpSpPr>
              <p:sp>
                <p:nvSpPr>
                  <p:cNvPr id="7221" name="Google Shape;722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73"/>
                <p:cNvGrpSpPr/>
                <p:nvPr/>
              </p:nvGrpSpPr>
              <p:grpSpPr>
                <a:xfrm>
                  <a:off x="5936312" y="1713442"/>
                  <a:ext cx="190570" cy="227991"/>
                  <a:chOff x="5936312" y="1713442"/>
                  <a:chExt cx="190570" cy="227991"/>
                </a:xfrm>
              </p:grpSpPr>
              <p:sp>
                <p:nvSpPr>
                  <p:cNvPr id="7224" name="Google Shape;722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27" name="Google Shape;7227;p73"/>
                <p:cNvGrpSpPr/>
                <p:nvPr/>
              </p:nvGrpSpPr>
              <p:grpSpPr>
                <a:xfrm>
                  <a:off x="5668659" y="1714000"/>
                  <a:ext cx="193488" cy="227433"/>
                  <a:chOff x="5668659" y="1714000"/>
                  <a:chExt cx="193488" cy="227433"/>
                </a:xfrm>
              </p:grpSpPr>
              <p:sp>
                <p:nvSpPr>
                  <p:cNvPr id="7228" name="Google Shape;722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30" name="Google Shape;7230;p73"/>
            <p:cNvGrpSpPr/>
            <p:nvPr/>
          </p:nvGrpSpPr>
          <p:grpSpPr>
            <a:xfrm>
              <a:off x="506259" y="2485404"/>
              <a:ext cx="458224" cy="523616"/>
              <a:chOff x="608609" y="2370079"/>
              <a:chExt cx="458224" cy="523616"/>
            </a:xfrm>
          </p:grpSpPr>
          <p:grpSp>
            <p:nvGrpSpPr>
              <p:cNvPr id="7231" name="Google Shape;7231;p73"/>
              <p:cNvGrpSpPr/>
              <p:nvPr/>
            </p:nvGrpSpPr>
            <p:grpSpPr>
              <a:xfrm>
                <a:off x="608609" y="2665704"/>
                <a:ext cx="458224" cy="227991"/>
                <a:chOff x="5668659" y="1713442"/>
                <a:chExt cx="458224" cy="227991"/>
              </a:xfrm>
            </p:grpSpPr>
            <p:grpSp>
              <p:nvGrpSpPr>
                <p:cNvPr id="7232" name="Google Shape;7232;p73"/>
                <p:cNvGrpSpPr/>
                <p:nvPr/>
              </p:nvGrpSpPr>
              <p:grpSpPr>
                <a:xfrm>
                  <a:off x="5802485" y="1713507"/>
                  <a:ext cx="188679" cy="227926"/>
                  <a:chOff x="5802485" y="1713507"/>
                  <a:chExt cx="188679" cy="227926"/>
                </a:xfrm>
              </p:grpSpPr>
              <p:sp>
                <p:nvSpPr>
                  <p:cNvPr id="7233" name="Google Shape;7233;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3"/>
                <p:cNvGrpSpPr/>
                <p:nvPr/>
              </p:nvGrpSpPr>
              <p:grpSpPr>
                <a:xfrm>
                  <a:off x="5936312" y="1713442"/>
                  <a:ext cx="190570" cy="227991"/>
                  <a:chOff x="5936312" y="1713442"/>
                  <a:chExt cx="190570" cy="227991"/>
                </a:xfrm>
              </p:grpSpPr>
              <p:sp>
                <p:nvSpPr>
                  <p:cNvPr id="7236" name="Google Shape;7236;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39" name="Google Shape;7239;p73"/>
                <p:cNvGrpSpPr/>
                <p:nvPr/>
              </p:nvGrpSpPr>
              <p:grpSpPr>
                <a:xfrm>
                  <a:off x="5668659" y="1714000"/>
                  <a:ext cx="193488" cy="227433"/>
                  <a:chOff x="5668659" y="1714000"/>
                  <a:chExt cx="193488" cy="227433"/>
                </a:xfrm>
              </p:grpSpPr>
              <p:sp>
                <p:nvSpPr>
                  <p:cNvPr id="7240" name="Google Shape;7240;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42" name="Google Shape;7242;p73"/>
              <p:cNvGrpSpPr/>
              <p:nvPr/>
            </p:nvGrpSpPr>
            <p:grpSpPr>
              <a:xfrm>
                <a:off x="608609" y="2511879"/>
                <a:ext cx="458224" cy="227991"/>
                <a:chOff x="5668659" y="1713442"/>
                <a:chExt cx="458224" cy="227991"/>
              </a:xfrm>
            </p:grpSpPr>
            <p:grpSp>
              <p:nvGrpSpPr>
                <p:cNvPr id="7243" name="Google Shape;7243;p73"/>
                <p:cNvGrpSpPr/>
                <p:nvPr/>
              </p:nvGrpSpPr>
              <p:grpSpPr>
                <a:xfrm>
                  <a:off x="5802485" y="1713507"/>
                  <a:ext cx="188679" cy="227926"/>
                  <a:chOff x="5802485" y="1713507"/>
                  <a:chExt cx="188679" cy="227926"/>
                </a:xfrm>
              </p:grpSpPr>
              <p:sp>
                <p:nvSpPr>
                  <p:cNvPr id="7244" name="Google Shape;7244;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73"/>
                <p:cNvGrpSpPr/>
                <p:nvPr/>
              </p:nvGrpSpPr>
              <p:grpSpPr>
                <a:xfrm>
                  <a:off x="5936312" y="1713442"/>
                  <a:ext cx="190570" cy="227991"/>
                  <a:chOff x="5936312" y="1713442"/>
                  <a:chExt cx="190570" cy="227991"/>
                </a:xfrm>
              </p:grpSpPr>
              <p:sp>
                <p:nvSpPr>
                  <p:cNvPr id="7247" name="Google Shape;7247;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50" name="Google Shape;7250;p73"/>
                <p:cNvGrpSpPr/>
                <p:nvPr/>
              </p:nvGrpSpPr>
              <p:grpSpPr>
                <a:xfrm>
                  <a:off x="5668659" y="1714000"/>
                  <a:ext cx="193488" cy="227433"/>
                  <a:chOff x="5668659" y="1714000"/>
                  <a:chExt cx="193488" cy="227433"/>
                </a:xfrm>
              </p:grpSpPr>
              <p:sp>
                <p:nvSpPr>
                  <p:cNvPr id="7251" name="Google Shape;7251;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53" name="Google Shape;7253;p73"/>
              <p:cNvGrpSpPr/>
              <p:nvPr/>
            </p:nvGrpSpPr>
            <p:grpSpPr>
              <a:xfrm>
                <a:off x="608609" y="2370079"/>
                <a:ext cx="458224" cy="227991"/>
                <a:chOff x="5668659" y="1713442"/>
                <a:chExt cx="458224" cy="227991"/>
              </a:xfrm>
            </p:grpSpPr>
            <p:grpSp>
              <p:nvGrpSpPr>
                <p:cNvPr id="7254" name="Google Shape;7254;p73"/>
                <p:cNvGrpSpPr/>
                <p:nvPr/>
              </p:nvGrpSpPr>
              <p:grpSpPr>
                <a:xfrm>
                  <a:off x="5802485" y="1713507"/>
                  <a:ext cx="188679" cy="227926"/>
                  <a:chOff x="5802485" y="1713507"/>
                  <a:chExt cx="188679" cy="227926"/>
                </a:xfrm>
              </p:grpSpPr>
              <p:sp>
                <p:nvSpPr>
                  <p:cNvPr id="7255" name="Google Shape;725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3"/>
                <p:cNvGrpSpPr/>
                <p:nvPr/>
              </p:nvGrpSpPr>
              <p:grpSpPr>
                <a:xfrm>
                  <a:off x="5936312" y="1713442"/>
                  <a:ext cx="190570" cy="227991"/>
                  <a:chOff x="5936312" y="1713442"/>
                  <a:chExt cx="190570" cy="227991"/>
                </a:xfrm>
              </p:grpSpPr>
              <p:sp>
                <p:nvSpPr>
                  <p:cNvPr id="7258" name="Google Shape;725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61" name="Google Shape;7261;p73"/>
                <p:cNvGrpSpPr/>
                <p:nvPr/>
              </p:nvGrpSpPr>
              <p:grpSpPr>
                <a:xfrm>
                  <a:off x="5668659" y="1714000"/>
                  <a:ext cx="193488" cy="227433"/>
                  <a:chOff x="5668659" y="1714000"/>
                  <a:chExt cx="193488" cy="227433"/>
                </a:xfrm>
              </p:grpSpPr>
              <p:sp>
                <p:nvSpPr>
                  <p:cNvPr id="7262" name="Google Shape;726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264" name="Google Shape;7264;p73"/>
          <p:cNvCxnSpPr>
            <a:endCxn id="7053"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8" name="Shape 7268"/>
        <p:cNvGrpSpPr/>
        <p:nvPr/>
      </p:nvGrpSpPr>
      <p:grpSpPr>
        <a:xfrm>
          <a:off x="0" y="0"/>
          <a:ext cx="0" cy="0"/>
          <a:chOff x="0" y="0"/>
          <a:chExt cx="0" cy="0"/>
        </a:xfrm>
      </p:grpSpPr>
      <p:sp>
        <p:nvSpPr>
          <p:cNvPr id="7269" name="Google Shape;7269;p74"/>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0" name="Google Shape;7270;p74"/>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1" name="Google Shape;7271;p74"/>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72" name="Google Shape;7272;p74"/>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73" name="Google Shape;7273;p74"/>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274" name="Google Shape;7274;p74"/>
          <p:cNvSpPr/>
          <p:nvPr/>
        </p:nvSpPr>
        <p:spPr>
          <a:xfrm>
            <a:off x="1648107" y="1523844"/>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75" name="Google Shape;7275;p74"/>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7276" name="Google Shape;7276;p74"/>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77" name="Google Shape;7277;p74"/>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78" name="Google Shape;7278;p74"/>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79" name="Google Shape;7279;p74"/>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0" name="Google Shape;7280;p74"/>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281" name="Google Shape;7281;p74"/>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2" name="Google Shape;7282;p74"/>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83" name="Google Shape;7283;p74"/>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4" name="Google Shape;7284;p74"/>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85" name="Google Shape;7285;p74"/>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86" name="Google Shape;7286;p74"/>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87" name="Google Shape;7287;p74"/>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8" name="Google Shape;7288;p74"/>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7289" name="Google Shape;7289;p74"/>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7290" name="Google Shape;7290;p74"/>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7291" name="Google Shape;7291;p74"/>
          <p:cNvSpPr/>
          <p:nvPr/>
        </p:nvSpPr>
        <p:spPr>
          <a:xfrm>
            <a:off x="1490337" y="111011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2" name="Google Shape;7292;p74"/>
          <p:cNvCxnSpPr>
            <a:stCxn id="7291" idx="0"/>
            <a:endCxn id="7285" idx="0"/>
          </p:cNvCxnSpPr>
          <p:nvPr/>
        </p:nvCxnSpPr>
        <p:spPr>
          <a:xfrm flipH="1" rot="-5400000">
            <a:off x="3312087" y="-188732"/>
            <a:ext cx="412200" cy="3009900"/>
          </a:xfrm>
          <a:prstGeom prst="curvedConnector3">
            <a:avLst>
              <a:gd fmla="val -57769" name="adj1"/>
            </a:avLst>
          </a:prstGeom>
          <a:noFill/>
          <a:ln cap="flat" cmpd="sng" w="19050">
            <a:solidFill>
              <a:schemeClr val="dk2"/>
            </a:solidFill>
            <a:prstDash val="solid"/>
            <a:round/>
            <a:headEnd len="med" w="med" type="none"/>
            <a:tailEnd len="med" w="med" type="triangle"/>
          </a:ln>
        </p:spPr>
      </p:cxnSp>
      <p:sp>
        <p:nvSpPr>
          <p:cNvPr id="7293" name="Google Shape;7293;p74"/>
          <p:cNvSpPr txBox="1"/>
          <p:nvPr/>
        </p:nvSpPr>
        <p:spPr>
          <a:xfrm>
            <a:off x="3230756" y="3888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7294" name="Google Shape;7294;p74"/>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7295" name="Google Shape;7295;p74"/>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296" name="Google Shape;7296;p74"/>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7297" name="Google Shape;7297;p74"/>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7298" name="Google Shape;7298;p74"/>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fmla="val 68741"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3" name="Google Shape;303;p19"/>
          <p:cNvSpPr/>
          <p:nvPr/>
        </p:nvSpPr>
        <p:spPr>
          <a:xfrm>
            <a:off x="521850" y="718825"/>
            <a:ext cx="1546200" cy="12549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7"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13" name="Google Shape;313;p20"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16" name="Google Shape;316;p20"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19" name="Google Shape;319;p20"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descr="+" id="321" name="Google Shape;321;p20"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6"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8" name="Google Shape;328;p21"/>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33" name="Google Shape;333;p21"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36" name="Google Shape;336;p21"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337" name="Google Shape;337;p21"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40" name="Google Shape;340;p21"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